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314" r:id="rId2"/>
    <p:sldId id="315" r:id="rId3"/>
    <p:sldId id="316" r:id="rId4"/>
    <p:sldId id="327" r:id="rId5"/>
    <p:sldId id="321" r:id="rId6"/>
    <p:sldId id="322" r:id="rId7"/>
    <p:sldId id="320" r:id="rId8"/>
    <p:sldId id="326" r:id="rId9"/>
    <p:sldId id="328" r:id="rId10"/>
    <p:sldId id="330" r:id="rId11"/>
    <p:sldId id="329" r:id="rId12"/>
    <p:sldId id="331" r:id="rId13"/>
    <p:sldId id="339" r:id="rId14"/>
    <p:sldId id="334" r:id="rId15"/>
    <p:sldId id="333" r:id="rId16"/>
    <p:sldId id="332" r:id="rId17"/>
    <p:sldId id="336" r:id="rId18"/>
    <p:sldId id="335" r:id="rId19"/>
    <p:sldId id="337" r:id="rId20"/>
    <p:sldId id="338" r:id="rId21"/>
    <p:sldId id="340" r:id="rId22"/>
    <p:sldId id="32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64AFCA"/>
    <a:srgbClr val="409ABA"/>
    <a:srgbClr val="02EAEF"/>
    <a:srgbClr val="F8FAF9"/>
    <a:srgbClr val="E7EAF1"/>
    <a:srgbClr val="232A35"/>
    <a:srgbClr val="12161C"/>
    <a:srgbClr val="C5D2D8"/>
    <a:srgbClr val="70B5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18" autoAdjust="0"/>
    <p:restoredTop sz="94660"/>
  </p:normalViewPr>
  <p:slideViewPr>
    <p:cSldViewPr snapToGrid="0">
      <p:cViewPr varScale="1">
        <p:scale>
          <a:sx n="85" d="100"/>
          <a:sy n="85" d="100"/>
        </p:scale>
        <p:origin x="926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52BE5-1A11-427E-AD55-D86929B70A0B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AB8B63-9EAF-406A-AB42-7D01F41682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867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854CE-B186-45C2-BF6B-32DA26CA8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E5307F-B3FB-4D6F-A475-AEB72DF1A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9A33A6-18CF-4F8C-B6F9-23E2C8777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03274B-1326-4AEA-BDF7-CCAB105C0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095672-EA9B-4D8D-B047-0FD7CFD3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90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AA340-B15A-4EC2-842D-ED4F7060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A4402E-5CBF-42EA-B4BB-ED000BD83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13A51-FDA3-46DA-8F3D-11E8AAFB6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32C6A-0849-4737-B6B4-03A6EE58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3014CA-803B-45A7-AE16-7821B015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215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BD1A29-5ED7-4C49-9E2C-E68AA12ED7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E7C0A6-0F17-4E82-995B-864DC5968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FB63D7-4480-46B8-80C7-42E98975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90D767-6DA8-48C0-B7DE-7D641BC03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623B3-5A6E-45DE-A758-5710232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631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8C364-77A3-4416-B332-07EE124C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FB5E98-2B06-497E-9DBB-0F8908B1D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D54B56-0B20-4640-9EAE-835381842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3F210-682C-454A-B4C5-4F3EE9CA1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E28B81-F432-4241-9AC4-5FED8F22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437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D3F96-2C19-40FA-95C9-5071E05C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F7F0F-B7BF-4100-B43F-B909BE020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027FB5-A5AB-4AAD-9EF0-7918E9C5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1F8923-AE11-4039-866B-2F4804FA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CE19B9-71F8-454D-8B93-C017F7B9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998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CBC8D-597B-4A46-9349-B110A4FD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798DBB-A1F6-4A04-806C-89D5A81D0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3D819B-F05F-432A-BAC7-2364AD5E8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FF07AA-68FD-4342-914A-FA7477948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097879-AB31-48A9-B4F3-5D93C98E1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E006A1-94C0-416E-923C-6F989758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035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F3B3B-3B6B-4270-871A-59F0CDAB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48C5D9-1B6C-418F-8C64-45A3CA22C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B31F77-5861-4E3B-AC8F-E3EDE3370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FBC604-F91E-4431-91CD-AD23D09CCF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A3F723-B68F-4DA8-B584-26A85380C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4E309D-D091-46F7-B9E0-DBDE75BD7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235A26-7044-4617-A322-EA046693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392C25-9127-480D-9241-421CDDAC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740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B8D3A-B610-4452-BC4D-C801E6C9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09DEB6-5A54-4D86-8E65-7E9C2DE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8344D8-8090-478D-9C22-FA685599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37645F-D089-4092-B028-3D141330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745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3965F21-8C28-4413-8C0C-D353FD25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6388B8-6B61-48B5-A432-B975D8CC4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E80819-0165-497F-8DCE-392F0485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D817F-1D85-48F0-8205-6E09A317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FF7418-7D66-41FC-9016-C6CCF49C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595C2F-B037-4D4D-8A3B-62FA0947B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7F93C5-397F-46B0-961B-CB581849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936A1B-75D3-4B54-B6C0-261E4C50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476D17-2FD8-4339-BFD9-0FF9284D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777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8AF32-AAEC-4D32-BB46-01F398AEF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CD9CC7-DD8B-407F-88C3-9323CF195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01127F-8A31-48FE-B0CA-8C158FBF2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30BECE-1183-4E25-968B-FD81D798A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5FADC1-7B87-4FE2-B8AA-3B5F3A6F2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028D82-95C8-413B-9EB1-75E8192E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878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E7F599-041A-4C58-93D4-741109A95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139D45-E476-4E60-B2A9-80565526B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68E4B7-9453-4048-AE30-821516367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7C4AA4-5BC1-4832-AD56-98478FDC0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1649BE-ADE8-4021-86A5-0CA24F309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507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 23"/>
          <p:cNvSpPr/>
          <p:nvPr/>
        </p:nvSpPr>
        <p:spPr>
          <a:xfrm>
            <a:off x="2503083" y="1154144"/>
            <a:ext cx="6953033" cy="3011456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678332" y="1893691"/>
            <a:ext cx="6835333" cy="90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kern="0" dirty="0">
                <a:solidFill>
                  <a:srgbClr val="FFC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한글 쑥쑥</a:t>
            </a:r>
            <a:endParaRPr lang="ko-KR" altLang="en-US" sz="7200" kern="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466203" y="4441713"/>
            <a:ext cx="3582808" cy="4533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20160028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신지원</a:t>
            </a:r>
          </a:p>
        </p:txBody>
      </p:sp>
      <p:sp>
        <p:nvSpPr>
          <p:cNvPr id="21" name="자유형 20"/>
          <p:cNvSpPr/>
          <p:nvPr/>
        </p:nvSpPr>
        <p:spPr>
          <a:xfrm>
            <a:off x="4944069" y="1800822"/>
            <a:ext cx="1151929" cy="769253"/>
          </a:xfrm>
          <a:custGeom>
            <a:avLst/>
            <a:gdLst>
              <a:gd name="connsiteX0" fmla="*/ 1583770 w 2145509"/>
              <a:gd name="connsiteY0" fmla="*/ 89409 h 865292"/>
              <a:gd name="connsiteX1" fmla="*/ 553256 w 2145509"/>
              <a:gd name="connsiteY1" fmla="*/ 89409 h 865292"/>
              <a:gd name="connsiteX2" fmla="*/ 59770 w 2145509"/>
              <a:gd name="connsiteY2" fmla="*/ 858666 h 865292"/>
              <a:gd name="connsiteX3" fmla="*/ 1903085 w 2145509"/>
              <a:gd name="connsiteY3" fmla="*/ 437752 h 865292"/>
              <a:gd name="connsiteX4" fmla="*/ 2091770 w 2145509"/>
              <a:gd name="connsiteY4" fmla="*/ 16837 h 865292"/>
              <a:gd name="connsiteX5" fmla="*/ 1583770 w 2145509"/>
              <a:gd name="connsiteY5" fmla="*/ 89409 h 865292"/>
              <a:gd name="connsiteX0" fmla="*/ 1678467 w 2240206"/>
              <a:gd name="connsiteY0" fmla="*/ 89409 h 623189"/>
              <a:gd name="connsiteX1" fmla="*/ 647953 w 2240206"/>
              <a:gd name="connsiteY1" fmla="*/ 89409 h 623189"/>
              <a:gd name="connsiteX2" fmla="*/ 52867 w 2240206"/>
              <a:gd name="connsiteY2" fmla="*/ 604666 h 623189"/>
              <a:gd name="connsiteX3" fmla="*/ 1997782 w 2240206"/>
              <a:gd name="connsiteY3" fmla="*/ 437752 h 623189"/>
              <a:gd name="connsiteX4" fmla="*/ 2186467 w 2240206"/>
              <a:gd name="connsiteY4" fmla="*/ 16837 h 623189"/>
              <a:gd name="connsiteX5" fmla="*/ 1678467 w 2240206"/>
              <a:gd name="connsiteY5" fmla="*/ 89409 h 623189"/>
              <a:gd name="connsiteX0" fmla="*/ 1678467 w 2344235"/>
              <a:gd name="connsiteY0" fmla="*/ 39761 h 573541"/>
              <a:gd name="connsiteX1" fmla="*/ 647953 w 2344235"/>
              <a:gd name="connsiteY1" fmla="*/ 39761 h 573541"/>
              <a:gd name="connsiteX2" fmla="*/ 52867 w 2344235"/>
              <a:gd name="connsiteY2" fmla="*/ 555018 h 573541"/>
              <a:gd name="connsiteX3" fmla="*/ 1997782 w 2344235"/>
              <a:gd name="connsiteY3" fmla="*/ 388104 h 573541"/>
              <a:gd name="connsiteX4" fmla="*/ 2326167 w 2344235"/>
              <a:gd name="connsiteY4" fmla="*/ 81489 h 573541"/>
              <a:gd name="connsiteX5" fmla="*/ 1678467 w 2344235"/>
              <a:gd name="connsiteY5" fmla="*/ 39761 h 573541"/>
              <a:gd name="connsiteX0" fmla="*/ 1688072 w 2412491"/>
              <a:gd name="connsiteY0" fmla="*/ 39761 h 589897"/>
              <a:gd name="connsiteX1" fmla="*/ 657558 w 2412491"/>
              <a:gd name="connsiteY1" fmla="*/ 39761 h 589897"/>
              <a:gd name="connsiteX2" fmla="*/ 62472 w 2412491"/>
              <a:gd name="connsiteY2" fmla="*/ 555018 h 589897"/>
              <a:gd name="connsiteX3" fmla="*/ 2172487 w 2412491"/>
              <a:gd name="connsiteY3" fmla="*/ 451604 h 589897"/>
              <a:gd name="connsiteX4" fmla="*/ 2335772 w 2412491"/>
              <a:gd name="connsiteY4" fmla="*/ 81489 h 589897"/>
              <a:gd name="connsiteX5" fmla="*/ 1688072 w 2412491"/>
              <a:gd name="connsiteY5" fmla="*/ 39761 h 589897"/>
              <a:gd name="connsiteX0" fmla="*/ 1735510 w 2459929"/>
              <a:gd name="connsiteY0" fmla="*/ 63295 h 615617"/>
              <a:gd name="connsiteX1" fmla="*/ 448958 w 2459929"/>
              <a:gd name="connsiteY1" fmla="*/ 33783 h 615617"/>
              <a:gd name="connsiteX2" fmla="*/ 109910 w 2459929"/>
              <a:gd name="connsiteY2" fmla="*/ 578552 h 615617"/>
              <a:gd name="connsiteX3" fmla="*/ 2219925 w 2459929"/>
              <a:gd name="connsiteY3" fmla="*/ 475138 h 615617"/>
              <a:gd name="connsiteX4" fmla="*/ 2383210 w 2459929"/>
              <a:gd name="connsiteY4" fmla="*/ 105023 h 615617"/>
              <a:gd name="connsiteX5" fmla="*/ 1735510 w 2459929"/>
              <a:gd name="connsiteY5" fmla="*/ 63295 h 615617"/>
              <a:gd name="connsiteX0" fmla="*/ 1611954 w 2336373"/>
              <a:gd name="connsiteY0" fmla="*/ 60282 h 584843"/>
              <a:gd name="connsiteX1" fmla="*/ 325402 w 2336373"/>
              <a:gd name="connsiteY1" fmla="*/ 30770 h 584843"/>
              <a:gd name="connsiteX2" fmla="*/ 136964 w 2336373"/>
              <a:gd name="connsiteY2" fmla="*/ 534222 h 584843"/>
              <a:gd name="connsiteX3" fmla="*/ 2096369 w 2336373"/>
              <a:gd name="connsiteY3" fmla="*/ 472125 h 584843"/>
              <a:gd name="connsiteX4" fmla="*/ 2259654 w 2336373"/>
              <a:gd name="connsiteY4" fmla="*/ 102010 h 584843"/>
              <a:gd name="connsiteX5" fmla="*/ 1611954 w 2336373"/>
              <a:gd name="connsiteY5" fmla="*/ 60282 h 584843"/>
              <a:gd name="connsiteX0" fmla="*/ 1611954 w 2275694"/>
              <a:gd name="connsiteY0" fmla="*/ 59942 h 584503"/>
              <a:gd name="connsiteX1" fmla="*/ 325402 w 2275694"/>
              <a:gd name="connsiteY1" fmla="*/ 30430 h 584503"/>
              <a:gd name="connsiteX2" fmla="*/ 136964 w 2275694"/>
              <a:gd name="connsiteY2" fmla="*/ 533882 h 584503"/>
              <a:gd name="connsiteX3" fmla="*/ 2096369 w 2275694"/>
              <a:gd name="connsiteY3" fmla="*/ 471785 h 584503"/>
              <a:gd name="connsiteX4" fmla="*/ 2124106 w 2275694"/>
              <a:gd name="connsiteY4" fmla="*/ 89865 h 584503"/>
              <a:gd name="connsiteX5" fmla="*/ 1611954 w 2275694"/>
              <a:gd name="connsiteY5" fmla="*/ 59942 h 584503"/>
              <a:gd name="connsiteX0" fmla="*/ 1518333 w 2276799"/>
              <a:gd name="connsiteY0" fmla="*/ 35887 h 595862"/>
              <a:gd name="connsiteX1" fmla="*/ 322147 w 2276799"/>
              <a:gd name="connsiteY1" fmla="*/ 41789 h 595862"/>
              <a:gd name="connsiteX2" fmla="*/ 133709 w 2276799"/>
              <a:gd name="connsiteY2" fmla="*/ 545241 h 595862"/>
              <a:gd name="connsiteX3" fmla="*/ 2093114 w 2276799"/>
              <a:gd name="connsiteY3" fmla="*/ 483144 h 595862"/>
              <a:gd name="connsiteX4" fmla="*/ 2120851 w 2276799"/>
              <a:gd name="connsiteY4" fmla="*/ 101224 h 595862"/>
              <a:gd name="connsiteX5" fmla="*/ 1518333 w 2276799"/>
              <a:gd name="connsiteY5" fmla="*/ 35887 h 59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6799" h="595862">
                <a:moveTo>
                  <a:pt x="1518333" y="35887"/>
                </a:moveTo>
                <a:cubicBezTo>
                  <a:pt x="1218549" y="25981"/>
                  <a:pt x="552918" y="-43103"/>
                  <a:pt x="322147" y="41789"/>
                </a:cubicBezTo>
                <a:cubicBezTo>
                  <a:pt x="91376" y="126681"/>
                  <a:pt x="-161452" y="471682"/>
                  <a:pt x="133709" y="545241"/>
                </a:cubicBezTo>
                <a:cubicBezTo>
                  <a:pt x="428870" y="618800"/>
                  <a:pt x="1754447" y="623449"/>
                  <a:pt x="2093114" y="483144"/>
                </a:cubicBezTo>
                <a:cubicBezTo>
                  <a:pt x="2431781" y="342839"/>
                  <a:pt x="2216648" y="175767"/>
                  <a:pt x="2120851" y="101224"/>
                </a:cubicBezTo>
                <a:cubicBezTo>
                  <a:pt x="2025054" y="26681"/>
                  <a:pt x="1818117" y="45793"/>
                  <a:pt x="1518333" y="35887"/>
                </a:cubicBezTo>
                <a:close/>
              </a:path>
            </a:pathLst>
          </a:custGeom>
          <a:noFill/>
          <a:ln w="19050" cmpd="dbl">
            <a:solidFill>
              <a:schemeClr val="bg1">
                <a:lumMod val="95000"/>
              </a:schemeClr>
            </a:solidFill>
          </a:ln>
          <a:effectLst>
            <a:outerShdw dist="381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3" name="모서리가 둥근 직사각형 19">
            <a:extLst>
              <a:ext uri="{FF2B5EF4-FFF2-40B4-BE49-F238E27FC236}">
                <a16:creationId xmlns:a16="http://schemas.microsoft.com/office/drawing/2014/main" id="{98C5B316-8CF7-4703-BAC2-A6369F3D2234}"/>
              </a:ext>
            </a:extLst>
          </p:cNvPr>
          <p:cNvSpPr/>
          <p:nvPr/>
        </p:nvSpPr>
        <p:spPr>
          <a:xfrm>
            <a:off x="7466203" y="4988602"/>
            <a:ext cx="3582808" cy="4533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20161138 </a:t>
            </a:r>
            <a:r>
              <a:rPr lang="ko-KR" altLang="en-US" sz="2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정제원</a:t>
            </a:r>
            <a:endParaRPr lang="ko-KR" altLang="en-US" sz="2400" b="1" dirty="0">
              <a:solidFill>
                <a:prstClr val="black">
                  <a:lumMod val="65000"/>
                  <a:lumOff val="3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200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8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47221" y="300037"/>
            <a:ext cx="3397717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WireFrame</a:t>
            </a:r>
            <a:r>
              <a:rPr lang="en-US" altLang="ko-KR" sz="22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2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회원가입</a:t>
            </a:r>
          </a:p>
        </p:txBody>
      </p:sp>
      <p:pic>
        <p:nvPicPr>
          <p:cNvPr id="31" name="그림 30" descr="스크린샷이(가) 표시된 사진&#10;&#10;자동 생성된 설명">
            <a:extLst>
              <a:ext uri="{FF2B5EF4-FFF2-40B4-BE49-F238E27FC236}">
                <a16:creationId xmlns:a16="http://schemas.microsoft.com/office/drawing/2014/main" id="{37934778-50FC-46D9-AF71-E984C54142D8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1"/>
          <a:stretch/>
        </p:blipFill>
        <p:spPr>
          <a:xfrm>
            <a:off x="841914" y="618901"/>
            <a:ext cx="5400000" cy="2726534"/>
          </a:xfrm>
          <a:prstGeom prst="rect">
            <a:avLst/>
          </a:prstGeom>
        </p:spPr>
      </p:pic>
      <p:pic>
        <p:nvPicPr>
          <p:cNvPr id="36" name="그림 35" descr="스크린샷이(가) 표시된 사진&#10;&#10;자동 생성된 설명">
            <a:extLst>
              <a:ext uri="{FF2B5EF4-FFF2-40B4-BE49-F238E27FC236}">
                <a16:creationId xmlns:a16="http://schemas.microsoft.com/office/drawing/2014/main" id="{97647A38-3FB7-4A9A-9C5B-0403B03732C7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1"/>
          <a:stretch/>
        </p:blipFill>
        <p:spPr>
          <a:xfrm>
            <a:off x="6470613" y="618901"/>
            <a:ext cx="5400000" cy="2720692"/>
          </a:xfrm>
          <a:prstGeom prst="rect">
            <a:avLst/>
          </a:prstGeom>
        </p:spPr>
      </p:pic>
      <p:pic>
        <p:nvPicPr>
          <p:cNvPr id="38" name="그림 37" descr="스크린샷이(가) 표시된 사진&#10;&#10;자동 생성된 설명">
            <a:extLst>
              <a:ext uri="{FF2B5EF4-FFF2-40B4-BE49-F238E27FC236}">
                <a16:creationId xmlns:a16="http://schemas.microsoft.com/office/drawing/2014/main" id="{36AB8885-FCD1-4F8B-8520-4FAF671F6083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5"/>
          <a:stretch/>
        </p:blipFill>
        <p:spPr>
          <a:xfrm>
            <a:off x="841914" y="3367065"/>
            <a:ext cx="5400000" cy="2789570"/>
          </a:xfrm>
          <a:prstGeom prst="rect">
            <a:avLst/>
          </a:prstGeom>
        </p:spPr>
      </p:pic>
      <p:pic>
        <p:nvPicPr>
          <p:cNvPr id="40" name="그림 39" descr="스크린샷이(가) 표시된 사진&#10;&#10;자동 생성된 설명">
            <a:extLst>
              <a:ext uri="{FF2B5EF4-FFF2-40B4-BE49-F238E27FC236}">
                <a16:creationId xmlns:a16="http://schemas.microsoft.com/office/drawing/2014/main" id="{C09513FB-879A-441C-B765-5014251C6A1D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3"/>
          <a:stretch/>
        </p:blipFill>
        <p:spPr>
          <a:xfrm>
            <a:off x="6470613" y="3367065"/>
            <a:ext cx="5400000" cy="278957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BDEE036-01D0-4281-8DE7-8C56A20021D7}"/>
              </a:ext>
            </a:extLst>
          </p:cNvPr>
          <p:cNvSpPr txBox="1"/>
          <p:nvPr/>
        </p:nvSpPr>
        <p:spPr>
          <a:xfrm>
            <a:off x="10268892" y="2972607"/>
            <a:ext cx="13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아이디 중복체크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B22C89-2698-403D-96F2-F78F2D621E17}"/>
              </a:ext>
            </a:extLst>
          </p:cNvPr>
          <p:cNvSpPr txBox="1"/>
          <p:nvPr/>
        </p:nvSpPr>
        <p:spPr>
          <a:xfrm>
            <a:off x="4560487" y="5753719"/>
            <a:ext cx="13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아이디 중복체크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5203B3-2E82-4393-AC98-02775A42957D}"/>
              </a:ext>
            </a:extLst>
          </p:cNvPr>
          <p:cNvSpPr txBox="1"/>
          <p:nvPr/>
        </p:nvSpPr>
        <p:spPr>
          <a:xfrm>
            <a:off x="10268891" y="5715893"/>
            <a:ext cx="1257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비밀번호 확인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en-US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6305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F4DD23E0-50B8-45EE-BA7B-4C0A1C7D45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05"/>
          <a:stretch/>
        </p:blipFill>
        <p:spPr>
          <a:xfrm>
            <a:off x="7796621" y="950778"/>
            <a:ext cx="4303161" cy="44398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445A2F2-5E5D-4FFD-A386-0F48CE6ED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57"/>
          <a:stretch/>
        </p:blipFill>
        <p:spPr>
          <a:xfrm>
            <a:off x="4021641" y="950779"/>
            <a:ext cx="3711949" cy="443984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F712219-CFEF-4BAF-AA6E-6C1A83EF09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60"/>
          <a:stretch/>
        </p:blipFill>
        <p:spPr>
          <a:xfrm>
            <a:off x="92218" y="947649"/>
            <a:ext cx="3875684" cy="44347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8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38255" y="300037"/>
            <a:ext cx="3783386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WireFrame</a:t>
            </a:r>
            <a:r>
              <a:rPr lang="en-US" altLang="ko-KR" sz="22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2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보호자 로그인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7D320F0-BAEB-47EF-8CF0-E6F821FEB07E}"/>
              </a:ext>
            </a:extLst>
          </p:cNvPr>
          <p:cNvSpPr/>
          <p:nvPr/>
        </p:nvSpPr>
        <p:spPr>
          <a:xfrm>
            <a:off x="7388350" y="3340616"/>
            <a:ext cx="636494" cy="259976"/>
          </a:xfrm>
          <a:prstGeom prst="rightArrow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A108FE-1C9A-4C76-8B8E-A679179AFF96}"/>
              </a:ext>
            </a:extLst>
          </p:cNvPr>
          <p:cNvSpPr txBox="1"/>
          <p:nvPr/>
        </p:nvSpPr>
        <p:spPr>
          <a:xfrm>
            <a:off x="8952002" y="4767193"/>
            <a:ext cx="249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후 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home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F25DD3-7BE4-4F08-BFFF-7D4D5FC93592}"/>
              </a:ext>
            </a:extLst>
          </p:cNvPr>
          <p:cNvSpPr txBox="1"/>
          <p:nvPr/>
        </p:nvSpPr>
        <p:spPr>
          <a:xfrm>
            <a:off x="1396008" y="4767193"/>
            <a:ext cx="1817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보호자 로그인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</p:txBody>
      </p:sp>
      <p:sp>
        <p:nvSpPr>
          <p:cNvPr id="23" name="1/2 액자 22">
            <a:extLst>
              <a:ext uri="{FF2B5EF4-FFF2-40B4-BE49-F238E27FC236}">
                <a16:creationId xmlns:a16="http://schemas.microsoft.com/office/drawing/2014/main" id="{25B17432-BBFF-4706-9C67-45E8D948D5C1}"/>
              </a:ext>
            </a:extLst>
          </p:cNvPr>
          <p:cNvSpPr/>
          <p:nvPr/>
        </p:nvSpPr>
        <p:spPr>
          <a:xfrm rot="14377267">
            <a:off x="5817652" y="3304725"/>
            <a:ext cx="149210" cy="405649"/>
          </a:xfrm>
          <a:prstGeom prst="halfFrame">
            <a:avLst/>
          </a:prstGeom>
          <a:solidFill>
            <a:srgbClr val="FF6600"/>
          </a:solidFill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17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FFD99B5D-A2D1-4B21-9E2C-B47148352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92"/>
          <a:stretch/>
        </p:blipFill>
        <p:spPr>
          <a:xfrm>
            <a:off x="130512" y="699521"/>
            <a:ext cx="3993254" cy="453909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8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44678" y="277177"/>
            <a:ext cx="3108122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WireFrame</a:t>
            </a:r>
            <a:r>
              <a:rPr lang="en-US" altLang="ko-KR" sz="22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2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아이관리</a:t>
            </a:r>
          </a:p>
        </p:txBody>
      </p:sp>
      <p:sp>
        <p:nvSpPr>
          <p:cNvPr id="19" name="1/2 액자 18">
            <a:extLst>
              <a:ext uri="{FF2B5EF4-FFF2-40B4-BE49-F238E27FC236}">
                <a16:creationId xmlns:a16="http://schemas.microsoft.com/office/drawing/2014/main" id="{67A5E88A-4FC0-462A-B790-F29FBCD604D3}"/>
              </a:ext>
            </a:extLst>
          </p:cNvPr>
          <p:cNvSpPr/>
          <p:nvPr/>
        </p:nvSpPr>
        <p:spPr>
          <a:xfrm rot="14377267">
            <a:off x="3367499" y="1702764"/>
            <a:ext cx="124291" cy="256777"/>
          </a:xfrm>
          <a:prstGeom prst="halfFrame">
            <a:avLst/>
          </a:prstGeom>
          <a:solidFill>
            <a:srgbClr val="FF66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18B0F99-0FBC-47D1-A9B3-482CF14782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42"/>
          <a:stretch/>
        </p:blipFill>
        <p:spPr>
          <a:xfrm>
            <a:off x="4175135" y="699521"/>
            <a:ext cx="3993255" cy="453909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3D3ED39-C0A9-4C07-8CD2-0FF6C9715E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74"/>
          <a:stretch/>
        </p:blipFill>
        <p:spPr>
          <a:xfrm>
            <a:off x="8198745" y="699521"/>
            <a:ext cx="3993255" cy="454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27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8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44677" y="277177"/>
            <a:ext cx="2977285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WireFrame</a:t>
            </a:r>
            <a:r>
              <a:rPr lang="en-US" altLang="ko-KR" sz="24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2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아이관리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EFBAC0-1AD4-48E7-B0B8-0FD1C80E0D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06"/>
          <a:stretch/>
        </p:blipFill>
        <p:spPr>
          <a:xfrm>
            <a:off x="172226" y="647512"/>
            <a:ext cx="5851322" cy="5108709"/>
          </a:xfrm>
          <a:prstGeom prst="rect">
            <a:avLst/>
          </a:prstGeom>
        </p:spPr>
      </p:pic>
      <p:sp>
        <p:nvSpPr>
          <p:cNvPr id="23" name="1/2 액자 22">
            <a:extLst>
              <a:ext uri="{FF2B5EF4-FFF2-40B4-BE49-F238E27FC236}">
                <a16:creationId xmlns:a16="http://schemas.microsoft.com/office/drawing/2014/main" id="{38BA27A6-B201-47B8-B245-E228A4BAB9A4}"/>
              </a:ext>
            </a:extLst>
          </p:cNvPr>
          <p:cNvSpPr/>
          <p:nvPr/>
        </p:nvSpPr>
        <p:spPr>
          <a:xfrm rot="14377267">
            <a:off x="4595664" y="2267541"/>
            <a:ext cx="124291" cy="256777"/>
          </a:xfrm>
          <a:prstGeom prst="halfFrame">
            <a:avLst/>
          </a:prstGeom>
          <a:solidFill>
            <a:srgbClr val="FF66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2D2D8B-2277-4A55-9080-118B4FA303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4"/>
          <a:stretch/>
        </p:blipFill>
        <p:spPr>
          <a:xfrm>
            <a:off x="6168453" y="651535"/>
            <a:ext cx="5851322" cy="5108709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C8D24AB-BFFB-4CCE-A7C6-81A5CD3E2219}"/>
              </a:ext>
            </a:extLst>
          </p:cNvPr>
          <p:cNvSpPr/>
          <p:nvPr/>
        </p:nvSpPr>
        <p:spPr>
          <a:xfrm>
            <a:off x="5477435" y="3254188"/>
            <a:ext cx="1111624" cy="385483"/>
          </a:xfrm>
          <a:prstGeom prst="rightArrow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821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8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89959" y="254318"/>
            <a:ext cx="3354979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WireFrame</a:t>
            </a:r>
            <a:r>
              <a:rPr lang="en-US" altLang="ko-KR" sz="22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200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학습판관리</a:t>
            </a:r>
            <a:endParaRPr lang="ko-KR" altLang="en-US" sz="220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D970F519-CAFF-4004-91DC-17DCD524B2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" b="1587"/>
          <a:stretch/>
        </p:blipFill>
        <p:spPr>
          <a:xfrm>
            <a:off x="347726" y="619863"/>
            <a:ext cx="11496545" cy="52281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AACBBD9-FF5F-4771-BB13-3CA7F5D7FBF2}"/>
              </a:ext>
            </a:extLst>
          </p:cNvPr>
          <p:cNvSpPr/>
          <p:nvPr/>
        </p:nvSpPr>
        <p:spPr>
          <a:xfrm>
            <a:off x="777953" y="4968547"/>
            <a:ext cx="1647369" cy="249801"/>
          </a:xfrm>
          <a:prstGeom prst="roundRect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486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8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38255" y="300037"/>
            <a:ext cx="3406683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WireFrame-Mypage</a:t>
            </a:r>
            <a:endParaRPr lang="ko-KR" altLang="en-US" sz="220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99D3393-B26A-4A84-9F4F-C7E3220A6C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8"/>
          <a:stretch/>
        </p:blipFill>
        <p:spPr>
          <a:xfrm>
            <a:off x="107576" y="751881"/>
            <a:ext cx="5091953" cy="44263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04E8E38-3E3A-4F3F-8C16-CC71CA552C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8"/>
          <a:stretch/>
        </p:blipFill>
        <p:spPr>
          <a:xfrm>
            <a:off x="5264273" y="751882"/>
            <a:ext cx="6820151" cy="442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58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8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38255" y="300037"/>
            <a:ext cx="3311769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WireFrame</a:t>
            </a:r>
            <a:r>
              <a:rPr lang="en-US" altLang="ko-KR" sz="22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2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아이로그인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72CB83-A7BA-48CF-89DC-FF38A1C7A2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06"/>
          <a:stretch/>
        </p:blipFill>
        <p:spPr>
          <a:xfrm>
            <a:off x="174457" y="705383"/>
            <a:ext cx="3904484" cy="44455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B28BCA-9609-445B-A8D8-D43F8E0C7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06"/>
          <a:stretch/>
        </p:blipFill>
        <p:spPr>
          <a:xfrm>
            <a:off x="4145822" y="705382"/>
            <a:ext cx="3904484" cy="44455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C3AF886-EA5E-4EED-941A-FADB900798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13"/>
          <a:stretch/>
        </p:blipFill>
        <p:spPr>
          <a:xfrm>
            <a:off x="8134071" y="705383"/>
            <a:ext cx="3904484" cy="4445514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614B71A-F24A-4B7E-BC4C-D0555740D4B5}"/>
              </a:ext>
            </a:extLst>
          </p:cNvPr>
          <p:cNvSpPr/>
          <p:nvPr/>
        </p:nvSpPr>
        <p:spPr>
          <a:xfrm>
            <a:off x="7386918" y="2814918"/>
            <a:ext cx="1210235" cy="367553"/>
          </a:xfrm>
          <a:prstGeom prst="rightArrow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1/2 액자 18">
            <a:extLst>
              <a:ext uri="{FF2B5EF4-FFF2-40B4-BE49-F238E27FC236}">
                <a16:creationId xmlns:a16="http://schemas.microsoft.com/office/drawing/2014/main" id="{04AA640F-C957-4C92-95B5-AB50478320E5}"/>
              </a:ext>
            </a:extLst>
          </p:cNvPr>
          <p:cNvSpPr/>
          <p:nvPr/>
        </p:nvSpPr>
        <p:spPr>
          <a:xfrm rot="14377267">
            <a:off x="5759984" y="3300612"/>
            <a:ext cx="124291" cy="256777"/>
          </a:xfrm>
          <a:prstGeom prst="halfFrame">
            <a:avLst/>
          </a:prstGeom>
          <a:solidFill>
            <a:srgbClr val="FF66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421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8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38255" y="300037"/>
            <a:ext cx="3311769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WireFrame</a:t>
            </a:r>
            <a:r>
              <a:rPr lang="en-US" altLang="ko-KR" sz="22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4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학습하기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46F10ED-658F-454D-BCF7-25C7A09909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1441"/>
          <a:stretch/>
        </p:blipFill>
        <p:spPr>
          <a:xfrm>
            <a:off x="238255" y="685973"/>
            <a:ext cx="11720664" cy="50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55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8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38255" y="300037"/>
            <a:ext cx="4061978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WireFrame</a:t>
            </a:r>
            <a:r>
              <a:rPr lang="en-US" altLang="ko-KR" sz="24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2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</a:t>
            </a:r>
            <a:r>
              <a:rPr lang="en-US" altLang="ko-KR" sz="24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_</a:t>
            </a:r>
            <a:r>
              <a:rPr lang="ko-KR" altLang="en-US" sz="2400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한글맞추기</a:t>
            </a:r>
            <a:endParaRPr lang="ko-KR" altLang="en-US" sz="240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90F18AB8-E5B0-4733-AE39-BB367BDBDE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0" b="16226"/>
          <a:stretch/>
        </p:blipFill>
        <p:spPr>
          <a:xfrm>
            <a:off x="298420" y="760424"/>
            <a:ext cx="11595158" cy="49727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675292F-3A94-4787-BA2E-6800C66C36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0285" r="46098" b="61041"/>
          <a:stretch/>
        </p:blipFill>
        <p:spPr>
          <a:xfrm>
            <a:off x="9186237" y="62753"/>
            <a:ext cx="2707341" cy="1200445"/>
          </a:xfrm>
          <a:prstGeom prst="rect">
            <a:avLst/>
          </a:prstGeom>
        </p:spPr>
      </p:pic>
      <p:sp>
        <p:nvSpPr>
          <p:cNvPr id="20" name="1/2 액자 19">
            <a:extLst>
              <a:ext uri="{FF2B5EF4-FFF2-40B4-BE49-F238E27FC236}">
                <a16:creationId xmlns:a16="http://schemas.microsoft.com/office/drawing/2014/main" id="{5AB940F8-0BCB-4408-B9BD-AAAAFC523995}"/>
              </a:ext>
            </a:extLst>
          </p:cNvPr>
          <p:cNvSpPr/>
          <p:nvPr/>
        </p:nvSpPr>
        <p:spPr>
          <a:xfrm rot="14377267">
            <a:off x="11462628" y="335908"/>
            <a:ext cx="124291" cy="256777"/>
          </a:xfrm>
          <a:prstGeom prst="halfFrame">
            <a:avLst/>
          </a:prstGeom>
          <a:solidFill>
            <a:srgbClr val="FF66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206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8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38255" y="300037"/>
            <a:ext cx="3988249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WireFrame</a:t>
            </a:r>
            <a:r>
              <a:rPr lang="en-US" altLang="ko-KR" sz="22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2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</a:t>
            </a:r>
            <a:r>
              <a:rPr lang="en-US" altLang="ko-KR" sz="22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_</a:t>
            </a:r>
            <a:r>
              <a:rPr lang="ko-KR" altLang="en-US" sz="2200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그림맞추기</a:t>
            </a:r>
            <a:endParaRPr lang="ko-KR" altLang="en-US" sz="220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1AD8DA6-7506-425E-ABE7-0EEF0C6838AD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15377"/>
          <a:stretch/>
        </p:blipFill>
        <p:spPr>
          <a:xfrm>
            <a:off x="298199" y="710178"/>
            <a:ext cx="11595600" cy="4971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0F61CC8-868D-4921-B1AC-A68847137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0285" r="46098" b="61041"/>
          <a:stretch/>
        </p:blipFill>
        <p:spPr>
          <a:xfrm>
            <a:off x="9186237" y="62753"/>
            <a:ext cx="2707341" cy="1200445"/>
          </a:xfrm>
          <a:prstGeom prst="rect">
            <a:avLst/>
          </a:prstGeom>
        </p:spPr>
      </p:pic>
      <p:sp>
        <p:nvSpPr>
          <p:cNvPr id="20" name="1/2 액자 19">
            <a:extLst>
              <a:ext uri="{FF2B5EF4-FFF2-40B4-BE49-F238E27FC236}">
                <a16:creationId xmlns:a16="http://schemas.microsoft.com/office/drawing/2014/main" id="{86BB21FF-53CE-4930-996F-70FB8D89B5CF}"/>
              </a:ext>
            </a:extLst>
          </p:cNvPr>
          <p:cNvSpPr/>
          <p:nvPr/>
        </p:nvSpPr>
        <p:spPr>
          <a:xfrm rot="14377267">
            <a:off x="11417804" y="653127"/>
            <a:ext cx="124291" cy="256777"/>
          </a:xfrm>
          <a:prstGeom prst="halfFrame">
            <a:avLst/>
          </a:prstGeom>
          <a:solidFill>
            <a:srgbClr val="FF66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709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자유형 23">
            <a:extLst>
              <a:ext uri="{FF2B5EF4-FFF2-40B4-BE49-F238E27FC236}">
                <a16:creationId xmlns:a16="http://schemas.microsoft.com/office/drawing/2014/main" id="{88B6A0A8-CBEA-457A-9ECE-F254F4F63EC5}"/>
              </a:ext>
            </a:extLst>
          </p:cNvPr>
          <p:cNvSpPr/>
          <p:nvPr/>
        </p:nvSpPr>
        <p:spPr>
          <a:xfrm>
            <a:off x="741396" y="361520"/>
            <a:ext cx="4602392" cy="934715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목차</a:t>
            </a:r>
          </a:p>
        </p:txBody>
      </p:sp>
      <p:sp>
        <p:nvSpPr>
          <p:cNvPr id="25" name="모서리가 둥근 직사각형 19">
            <a:extLst>
              <a:ext uri="{FF2B5EF4-FFF2-40B4-BE49-F238E27FC236}">
                <a16:creationId xmlns:a16="http://schemas.microsoft.com/office/drawing/2014/main" id="{885E46E7-FA4C-44FD-875F-C8E62A9B16AB}"/>
              </a:ext>
            </a:extLst>
          </p:cNvPr>
          <p:cNvSpPr/>
          <p:nvPr/>
        </p:nvSpPr>
        <p:spPr>
          <a:xfrm>
            <a:off x="2618719" y="1922959"/>
            <a:ext cx="7798269" cy="4533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</a:t>
            </a:r>
            <a:r>
              <a: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기획 배경</a:t>
            </a:r>
          </a:p>
        </p:txBody>
      </p:sp>
      <p:sp>
        <p:nvSpPr>
          <p:cNvPr id="26" name="모서리가 둥근 직사각형 19">
            <a:extLst>
              <a:ext uri="{FF2B5EF4-FFF2-40B4-BE49-F238E27FC236}">
                <a16:creationId xmlns:a16="http://schemas.microsoft.com/office/drawing/2014/main" id="{D0E4EA4D-01E4-450E-9110-39BDFA7919B2}"/>
              </a:ext>
            </a:extLst>
          </p:cNvPr>
          <p:cNvSpPr/>
          <p:nvPr/>
        </p:nvSpPr>
        <p:spPr>
          <a:xfrm>
            <a:off x="2660952" y="3073016"/>
            <a:ext cx="7798269" cy="4533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</a:t>
            </a:r>
            <a:r>
              <a:rPr lang="ko-KR" altLang="en-US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시나리오</a:t>
            </a:r>
          </a:p>
        </p:txBody>
      </p:sp>
      <p:sp>
        <p:nvSpPr>
          <p:cNvPr id="27" name="모서리가 둥근 직사각형 19">
            <a:extLst>
              <a:ext uri="{FF2B5EF4-FFF2-40B4-BE49-F238E27FC236}">
                <a16:creationId xmlns:a16="http://schemas.microsoft.com/office/drawing/2014/main" id="{D577D79E-753E-4C0F-9617-6A066CE7BDA7}"/>
              </a:ext>
            </a:extLst>
          </p:cNvPr>
          <p:cNvSpPr/>
          <p:nvPr/>
        </p:nvSpPr>
        <p:spPr>
          <a:xfrm>
            <a:off x="2685528" y="4223073"/>
            <a:ext cx="7798269" cy="4533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3. </a:t>
            </a:r>
            <a:r>
              <a:rPr lang="en-US" altLang="ko-KR" sz="3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WireFrame</a:t>
            </a:r>
            <a:endParaRPr lang="ko-KR" altLang="en-US" sz="3200" dirty="0">
              <a:solidFill>
                <a:prstClr val="black">
                  <a:lumMod val="65000"/>
                  <a:lumOff val="3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8" name="Picture 2" descr="예약, 학습, 노트북, 읽기, 연구 아이콘">
            <a:extLst>
              <a:ext uri="{FF2B5EF4-FFF2-40B4-BE49-F238E27FC236}">
                <a16:creationId xmlns:a16="http://schemas.microsoft.com/office/drawing/2014/main" id="{938B500A-32DB-48C0-9A7C-B4CF66B30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247" y="1714537"/>
            <a:ext cx="852488" cy="85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예약, 학습, 노트북, 읽기, 연구 아이콘">
            <a:extLst>
              <a:ext uri="{FF2B5EF4-FFF2-40B4-BE49-F238E27FC236}">
                <a16:creationId xmlns:a16="http://schemas.microsoft.com/office/drawing/2014/main" id="{EB282E4E-15D1-4790-A449-E2D1EF294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247" y="2840868"/>
            <a:ext cx="852488" cy="85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예약, 학습, 노트북, 읽기, 연구 아이콘">
            <a:extLst>
              <a:ext uri="{FF2B5EF4-FFF2-40B4-BE49-F238E27FC236}">
                <a16:creationId xmlns:a16="http://schemas.microsoft.com/office/drawing/2014/main" id="{8035AEFC-CBD7-460B-B384-A9F5299B7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510" y="4025734"/>
            <a:ext cx="852488" cy="85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327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8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38255" y="300037"/>
            <a:ext cx="3406683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WireFrame</a:t>
            </a:r>
            <a:r>
              <a:rPr lang="en-US" altLang="ko-KR" sz="22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2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</a:t>
            </a:r>
            <a:r>
              <a:rPr lang="en-US" altLang="ko-KR" sz="22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_</a:t>
            </a:r>
            <a:r>
              <a:rPr lang="ko-KR" altLang="en-US" sz="2200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선긋기</a:t>
            </a:r>
            <a:endParaRPr lang="ko-KR" altLang="en-US" sz="2200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76C2D8D-7DBF-4CB4-BEDC-3AC4C268783A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2273"/>
          <a:stretch/>
        </p:blipFill>
        <p:spPr>
          <a:xfrm>
            <a:off x="298199" y="729416"/>
            <a:ext cx="11595600" cy="4971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AB926CD-E2FB-4F71-B5CA-B5D17DAA96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0285" r="46098" b="61041"/>
          <a:stretch/>
        </p:blipFill>
        <p:spPr>
          <a:xfrm>
            <a:off x="9186237" y="62753"/>
            <a:ext cx="2707341" cy="1200445"/>
          </a:xfrm>
          <a:prstGeom prst="rect">
            <a:avLst/>
          </a:prstGeom>
        </p:spPr>
      </p:pic>
      <p:sp>
        <p:nvSpPr>
          <p:cNvPr id="20" name="1/2 액자 19">
            <a:extLst>
              <a:ext uri="{FF2B5EF4-FFF2-40B4-BE49-F238E27FC236}">
                <a16:creationId xmlns:a16="http://schemas.microsoft.com/office/drawing/2014/main" id="{14A3287B-E63F-4F69-96BE-C84A123C1F6E}"/>
              </a:ext>
            </a:extLst>
          </p:cNvPr>
          <p:cNvSpPr/>
          <p:nvPr/>
        </p:nvSpPr>
        <p:spPr>
          <a:xfrm rot="14377267">
            <a:off x="11355052" y="943927"/>
            <a:ext cx="124291" cy="256777"/>
          </a:xfrm>
          <a:prstGeom prst="halfFrame">
            <a:avLst/>
          </a:prstGeom>
          <a:solidFill>
            <a:srgbClr val="FF6600"/>
          </a:solidFill>
          <a:ln w="127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535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A2703B0F-9734-48CA-B8A7-CFDCAEC0FFE1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7041"/>
          <a:stretch/>
        </p:blipFill>
        <p:spPr>
          <a:xfrm>
            <a:off x="220134" y="710531"/>
            <a:ext cx="3816000" cy="25236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77F42C5-98A0-452C-810F-B949EC6E07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6"/>
          <a:stretch/>
        </p:blipFill>
        <p:spPr>
          <a:xfrm>
            <a:off x="4222995" y="708552"/>
            <a:ext cx="3815663" cy="252339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DC612E7-F65D-49AB-9605-BBBB1E5561A3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7072"/>
          <a:stretch/>
        </p:blipFill>
        <p:spPr>
          <a:xfrm>
            <a:off x="8231165" y="708551"/>
            <a:ext cx="3816000" cy="25236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8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7EC2CE4-81F8-4CEE-86FD-1652C2E241E8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t="6406"/>
          <a:stretch/>
        </p:blipFill>
        <p:spPr>
          <a:xfrm>
            <a:off x="2142198" y="3333039"/>
            <a:ext cx="3816000" cy="25236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B8E41C3-DF46-492A-9058-3ED8207049CE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t="6535"/>
          <a:stretch/>
        </p:blipFill>
        <p:spPr>
          <a:xfrm>
            <a:off x="6608235" y="3333039"/>
            <a:ext cx="3816000" cy="25236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38255" y="300037"/>
            <a:ext cx="3406683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WireFrame</a:t>
            </a:r>
            <a:r>
              <a:rPr lang="en-US" altLang="ko-KR" sz="22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22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</a:t>
            </a:r>
            <a:r>
              <a:rPr lang="en-US" altLang="ko-KR" sz="22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_</a:t>
            </a:r>
            <a:r>
              <a:rPr lang="ko-KR" altLang="en-US" sz="22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1DDBD8-3753-49C9-81BE-1481623C63D8}"/>
              </a:ext>
            </a:extLst>
          </p:cNvPr>
          <p:cNvSpPr txBox="1"/>
          <p:nvPr/>
        </p:nvSpPr>
        <p:spPr>
          <a:xfrm>
            <a:off x="1196564" y="2814606"/>
            <a:ext cx="1835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&lt;0~1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 맞힌 경우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en-US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1511A2-0F74-4480-8C32-3E62D9001FAD}"/>
              </a:ext>
            </a:extLst>
          </p:cNvPr>
          <p:cNvSpPr txBox="1"/>
          <p:nvPr/>
        </p:nvSpPr>
        <p:spPr>
          <a:xfrm>
            <a:off x="5267216" y="2814606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&lt;2~3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 맞힌 경우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en-US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BCD51D-F747-46C2-89D5-5C79DF3B8A9B}"/>
              </a:ext>
            </a:extLst>
          </p:cNvPr>
          <p:cNvSpPr txBox="1"/>
          <p:nvPr/>
        </p:nvSpPr>
        <p:spPr>
          <a:xfrm>
            <a:off x="9151662" y="2813772"/>
            <a:ext cx="1843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&lt;4~5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 맞힌 경우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en-US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F01065-E303-4BE9-9BCF-35415A120FF0}"/>
              </a:ext>
            </a:extLst>
          </p:cNvPr>
          <p:cNvSpPr txBox="1"/>
          <p:nvPr/>
        </p:nvSpPr>
        <p:spPr>
          <a:xfrm>
            <a:off x="3105222" y="5399248"/>
            <a:ext cx="1850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&lt;6~8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 맞힌 경우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en-US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BF5C88-4994-4FB5-9510-8597DE83CC8E}"/>
              </a:ext>
            </a:extLst>
          </p:cNvPr>
          <p:cNvSpPr txBox="1"/>
          <p:nvPr/>
        </p:nvSpPr>
        <p:spPr>
          <a:xfrm>
            <a:off x="7669110" y="5439633"/>
            <a:ext cx="1672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모두 맞힌 경우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en-US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582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PAGE</a:t>
            </a:r>
          </a:p>
          <a:p>
            <a:pPr algn="ctr"/>
            <a:r>
              <a:rPr lang="en-US" altLang="ko-KR" b="1">
                <a:solidFill>
                  <a:prstClr val="white"/>
                </a:solidFill>
              </a:rPr>
              <a:t>1</a:t>
            </a:r>
            <a:r>
              <a:rPr lang="en-US" altLang="ko-KR" b="1" dirty="0">
                <a:solidFill>
                  <a:prstClr val="white"/>
                </a:solidFill>
              </a:rPr>
              <a:t>0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4867277" y="2884588"/>
            <a:ext cx="2909978" cy="269475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365711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자유형 23">
            <a:extLst>
              <a:ext uri="{FF2B5EF4-FFF2-40B4-BE49-F238E27FC236}">
                <a16:creationId xmlns:a16="http://schemas.microsoft.com/office/drawing/2014/main" id="{88B6A0A8-CBEA-457A-9ECE-F254F4F63EC5}"/>
              </a:ext>
            </a:extLst>
          </p:cNvPr>
          <p:cNvSpPr/>
          <p:nvPr/>
        </p:nvSpPr>
        <p:spPr>
          <a:xfrm>
            <a:off x="741396" y="361520"/>
            <a:ext cx="4602392" cy="934715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기획 배경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E9B0E5-5E96-4566-BB5A-48013BB48F35}"/>
              </a:ext>
            </a:extLst>
          </p:cNvPr>
          <p:cNvSpPr txBox="1"/>
          <p:nvPr/>
        </p:nvSpPr>
        <p:spPr>
          <a:xfrm>
            <a:off x="2561933" y="2335493"/>
            <a:ext cx="7449175" cy="836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아이들이 한글에 대한 흥미를 가지며 배울 수 있도록 </a:t>
            </a:r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하기 위해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31CCAC-B2F3-4A6B-BA20-3E1B54A9614C}"/>
              </a:ext>
            </a:extLst>
          </p:cNvPr>
          <p:cNvSpPr txBox="1"/>
          <p:nvPr/>
        </p:nvSpPr>
        <p:spPr>
          <a:xfrm>
            <a:off x="2561933" y="3380382"/>
            <a:ext cx="7675761" cy="836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부모들이 스마트폰이나 태블릿을 학습도구로써  활용가능</a:t>
            </a:r>
            <a:endParaRPr lang="en-US" altLang="ko-KR" sz="2400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</a:t>
            </a:r>
            <a:r>
              <a:rPr lang="ko-KR" altLang="en-US" sz="2400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하도록 하기 위해</a:t>
            </a:r>
          </a:p>
        </p:txBody>
      </p:sp>
      <p:pic>
        <p:nvPicPr>
          <p:cNvPr id="27" name="Picture 2" descr="노트, 노트북, 쓰기 연필, 쓰기 아이콘">
            <a:extLst>
              <a:ext uri="{FF2B5EF4-FFF2-40B4-BE49-F238E27FC236}">
                <a16:creationId xmlns:a16="http://schemas.microsoft.com/office/drawing/2014/main" id="{7B2881B6-C126-4F2F-8DD4-C7D362006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15" y="2376858"/>
            <a:ext cx="69246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노트, 노트북, 쓰기 연필, 쓰기 아이콘">
            <a:extLst>
              <a:ext uri="{FF2B5EF4-FFF2-40B4-BE49-F238E27FC236}">
                <a16:creationId xmlns:a16="http://schemas.microsoft.com/office/drawing/2014/main" id="{A892583A-BC95-4CF5-80AE-27349A982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15" y="3409804"/>
            <a:ext cx="69246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896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BF75450-02BA-4205-984E-7325B14262DC}"/>
              </a:ext>
            </a:extLst>
          </p:cNvPr>
          <p:cNvSpPr/>
          <p:nvPr/>
        </p:nvSpPr>
        <p:spPr>
          <a:xfrm>
            <a:off x="1585912" y="964153"/>
            <a:ext cx="9020175" cy="416823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1" name="자유형 23">
            <a:extLst>
              <a:ext uri="{FF2B5EF4-FFF2-40B4-BE49-F238E27FC236}">
                <a16:creationId xmlns:a16="http://schemas.microsoft.com/office/drawing/2014/main" id="{3D23C38F-A074-42B5-B8AA-893F6CA77876}"/>
              </a:ext>
            </a:extLst>
          </p:cNvPr>
          <p:cNvSpPr/>
          <p:nvPr/>
        </p:nvSpPr>
        <p:spPr>
          <a:xfrm>
            <a:off x="819341" y="300037"/>
            <a:ext cx="2909978" cy="269475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판 만들기</a:t>
            </a:r>
          </a:p>
        </p:txBody>
      </p:sp>
      <p:pic>
        <p:nvPicPr>
          <p:cNvPr id="23" name="Picture 4" descr="포도 아이콘">
            <a:extLst>
              <a:ext uri="{FF2B5EF4-FFF2-40B4-BE49-F238E27FC236}">
                <a16:creationId xmlns:a16="http://schemas.microsoft.com/office/drawing/2014/main" id="{1D29412E-F71C-4B47-8884-48054D155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767" y="131385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식품, 사과, 과일 아이콘">
            <a:extLst>
              <a:ext uri="{FF2B5EF4-FFF2-40B4-BE49-F238E27FC236}">
                <a16:creationId xmlns:a16="http://schemas.microsoft.com/office/drawing/2014/main" id="{868F7A33-0FB8-46ED-94CE-D23ABC95E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156" y="124707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수박 식품 아이콘">
            <a:extLst>
              <a:ext uri="{FF2B5EF4-FFF2-40B4-BE49-F238E27FC236}">
                <a16:creationId xmlns:a16="http://schemas.microsoft.com/office/drawing/2014/main" id="{EA39CDC9-459A-4265-B900-7C1A4F4A1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66" y="404742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0" name="표 31">
            <a:extLst>
              <a:ext uri="{FF2B5EF4-FFF2-40B4-BE49-F238E27FC236}">
                <a16:creationId xmlns:a16="http://schemas.microsoft.com/office/drawing/2014/main" id="{520D73E1-169D-4EDA-802A-D9A7B2BD14C5}"/>
              </a:ext>
            </a:extLst>
          </p:cNvPr>
          <p:cNvGraphicFramePr>
            <a:graphicFrameLocks noGrp="1"/>
          </p:cNvGraphicFramePr>
          <p:nvPr/>
        </p:nvGraphicFramePr>
        <p:xfrm>
          <a:off x="2053211" y="1129719"/>
          <a:ext cx="4234329" cy="3811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443">
                  <a:extLst>
                    <a:ext uri="{9D8B030D-6E8A-4147-A177-3AD203B41FA5}">
                      <a16:colId xmlns:a16="http://schemas.microsoft.com/office/drawing/2014/main" val="3927462744"/>
                    </a:ext>
                  </a:extLst>
                </a:gridCol>
                <a:gridCol w="1411443">
                  <a:extLst>
                    <a:ext uri="{9D8B030D-6E8A-4147-A177-3AD203B41FA5}">
                      <a16:colId xmlns:a16="http://schemas.microsoft.com/office/drawing/2014/main" val="547521483"/>
                    </a:ext>
                  </a:extLst>
                </a:gridCol>
                <a:gridCol w="1411443">
                  <a:extLst>
                    <a:ext uri="{9D8B030D-6E8A-4147-A177-3AD203B41FA5}">
                      <a16:colId xmlns:a16="http://schemas.microsoft.com/office/drawing/2014/main" val="3157855940"/>
                    </a:ext>
                  </a:extLst>
                </a:gridCol>
              </a:tblGrid>
              <a:tr h="127047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443006"/>
                  </a:ext>
                </a:extLst>
              </a:tr>
              <a:tr h="127047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0380"/>
                  </a:ext>
                </a:extLst>
              </a:tr>
              <a:tr h="127047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403585"/>
                  </a:ext>
                </a:extLst>
              </a:tr>
            </a:tbl>
          </a:graphicData>
        </a:graphic>
      </p:graphicFrame>
      <p:pic>
        <p:nvPicPr>
          <p:cNvPr id="31" name="Picture 4" descr="포도 아이콘">
            <a:extLst>
              <a:ext uri="{FF2B5EF4-FFF2-40B4-BE49-F238E27FC236}">
                <a16:creationId xmlns:a16="http://schemas.microsoft.com/office/drawing/2014/main" id="{0F864F06-4781-4CF7-9BF2-8FAAA07B6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021" y="1263983"/>
            <a:ext cx="736713" cy="73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식품, 사과, 과일 아이콘">
            <a:extLst>
              <a:ext uri="{FF2B5EF4-FFF2-40B4-BE49-F238E27FC236}">
                <a16:creationId xmlns:a16="http://schemas.microsoft.com/office/drawing/2014/main" id="{D12121AE-69CB-41C0-ACE2-198C516F4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147" y="1263982"/>
            <a:ext cx="736713" cy="73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수박 식품 아이콘">
            <a:extLst>
              <a:ext uri="{FF2B5EF4-FFF2-40B4-BE49-F238E27FC236}">
                <a16:creationId xmlns:a16="http://schemas.microsoft.com/office/drawing/2014/main" id="{0B34DB8F-8FFC-46FA-AEFD-0E0BCF74E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420" y="1328763"/>
            <a:ext cx="736714" cy="73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40ED3E5-309C-434B-8A20-162F6D0D50F4}"/>
              </a:ext>
            </a:extLst>
          </p:cNvPr>
          <p:cNvSpPr txBox="1"/>
          <p:nvPr/>
        </p:nvSpPr>
        <p:spPr>
          <a:xfrm>
            <a:off x="2390196" y="2050174"/>
            <a:ext cx="846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453DDF-43E7-47B4-81EA-EFCC8BE7819F}"/>
              </a:ext>
            </a:extLst>
          </p:cNvPr>
          <p:cNvSpPr txBox="1"/>
          <p:nvPr/>
        </p:nvSpPr>
        <p:spPr>
          <a:xfrm>
            <a:off x="3796808" y="2065477"/>
            <a:ext cx="846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FE8F5F-3C79-46F3-8B6D-C97EF6D858B5}"/>
              </a:ext>
            </a:extLst>
          </p:cNvPr>
          <p:cNvSpPr txBox="1"/>
          <p:nvPr/>
        </p:nvSpPr>
        <p:spPr>
          <a:xfrm>
            <a:off x="5285781" y="2065477"/>
            <a:ext cx="846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수박</a:t>
            </a:r>
          </a:p>
        </p:txBody>
      </p:sp>
      <p:pic>
        <p:nvPicPr>
          <p:cNvPr id="37" name="Picture 10" descr="배 식품 아이콘">
            <a:extLst>
              <a:ext uri="{FF2B5EF4-FFF2-40B4-BE49-F238E27FC236}">
                <a16:creationId xmlns:a16="http://schemas.microsoft.com/office/drawing/2014/main" id="{2D21B060-368E-48B5-81E8-62CDE2350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134" y="2523026"/>
            <a:ext cx="738000" cy="73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복숭아 아이콘">
            <a:extLst>
              <a:ext uri="{FF2B5EF4-FFF2-40B4-BE49-F238E27FC236}">
                <a16:creationId xmlns:a16="http://schemas.microsoft.com/office/drawing/2014/main" id="{67BEDE6C-1BCA-465A-8257-41CD4A71B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462" y="3797435"/>
            <a:ext cx="738000" cy="73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딸기, 일 식품 아이콘">
            <a:extLst>
              <a:ext uri="{FF2B5EF4-FFF2-40B4-BE49-F238E27FC236}">
                <a16:creationId xmlns:a16="http://schemas.microsoft.com/office/drawing/2014/main" id="{989AD855-D29B-46AD-825E-CE306CD2B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482" y="3797435"/>
            <a:ext cx="738000" cy="73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6" descr="바나나, 식품, 과일 아이콘">
            <a:extLst>
              <a:ext uri="{FF2B5EF4-FFF2-40B4-BE49-F238E27FC236}">
                <a16:creationId xmlns:a16="http://schemas.microsoft.com/office/drawing/2014/main" id="{D6D45AFE-5819-4D36-BA55-40D2D5708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164" y="2515467"/>
            <a:ext cx="738000" cy="73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8" descr="멜론, 식품, druit 아이콘">
            <a:extLst>
              <a:ext uri="{FF2B5EF4-FFF2-40B4-BE49-F238E27FC236}">
                <a16:creationId xmlns:a16="http://schemas.microsoft.com/office/drawing/2014/main" id="{1D247420-EE87-454C-8861-BADEB0D97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194" y="2544978"/>
            <a:ext cx="738000" cy="73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0" descr="과일 식품 오렌지, fruta, comida 아이콘">
            <a:extLst>
              <a:ext uri="{FF2B5EF4-FFF2-40B4-BE49-F238E27FC236}">
                <a16:creationId xmlns:a16="http://schemas.microsoft.com/office/drawing/2014/main" id="{B3392F97-2B94-47FD-ACBC-84B5226F8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266" y="3803037"/>
            <a:ext cx="738000" cy="73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배 식품 아이콘">
            <a:extLst>
              <a:ext uri="{FF2B5EF4-FFF2-40B4-BE49-F238E27FC236}">
                <a16:creationId xmlns:a16="http://schemas.microsoft.com/office/drawing/2014/main" id="{783FEAE1-E06D-435A-9128-8EAB702D1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36772" y="230922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복숭아 아이콘">
            <a:extLst>
              <a:ext uri="{FF2B5EF4-FFF2-40B4-BE49-F238E27FC236}">
                <a16:creationId xmlns:a16="http://schemas.microsoft.com/office/drawing/2014/main" id="{4EABD7DE-CE4E-4FD1-B28E-D9B12786C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79957" y="405486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4" descr="딸기, 일 식품 아이콘">
            <a:extLst>
              <a:ext uri="{FF2B5EF4-FFF2-40B4-BE49-F238E27FC236}">
                <a16:creationId xmlns:a16="http://schemas.microsoft.com/office/drawing/2014/main" id="{54FAB03A-27D3-4E58-A5EF-98D7E20E7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86903" y="319531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6" descr="바나나, 식품, 과일 아이콘">
            <a:extLst>
              <a:ext uri="{FF2B5EF4-FFF2-40B4-BE49-F238E27FC236}">
                <a16:creationId xmlns:a16="http://schemas.microsoft.com/office/drawing/2014/main" id="{FD29F0EC-14C7-400C-869D-5EA119CE7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19427" y="23008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8" descr="멜론, 식품, druit 아이콘">
            <a:extLst>
              <a:ext uri="{FF2B5EF4-FFF2-40B4-BE49-F238E27FC236}">
                <a16:creationId xmlns:a16="http://schemas.microsoft.com/office/drawing/2014/main" id="{1E665B4F-0F9F-4A3C-8B1B-FE9486C48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00299" y="40407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0" descr="과일 식품 오렌지, fruta, comida 아이콘">
            <a:extLst>
              <a:ext uri="{FF2B5EF4-FFF2-40B4-BE49-F238E27FC236}">
                <a16:creationId xmlns:a16="http://schemas.microsoft.com/office/drawing/2014/main" id="{4177B0DA-1934-4F78-87E9-2B1C39013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36772" y="319531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2" descr="과일 식품 레몬, fruta, comida 아이콘">
            <a:extLst>
              <a:ext uri="{FF2B5EF4-FFF2-40B4-BE49-F238E27FC236}">
                <a16:creationId xmlns:a16="http://schemas.microsoft.com/office/drawing/2014/main" id="{D20B1DCA-65A0-475D-AFD8-1F0DD9230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082" y="232658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4" descr="아보카도, 식, 과일 아이콘">
            <a:extLst>
              <a:ext uri="{FF2B5EF4-FFF2-40B4-BE49-F238E27FC236}">
                <a16:creationId xmlns:a16="http://schemas.microsoft.com/office/drawing/2014/main" id="{4D4B9684-7774-4DCE-BBCA-D685E1868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684" y="319531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418B26D-9EEA-4F02-8FDF-9E08BEAB53E7}"/>
              </a:ext>
            </a:extLst>
          </p:cNvPr>
          <p:cNvSpPr txBox="1"/>
          <p:nvPr/>
        </p:nvSpPr>
        <p:spPr>
          <a:xfrm>
            <a:off x="2338015" y="3257593"/>
            <a:ext cx="846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멜론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533BCD0-ADD1-495A-AA86-66D6201B3C37}"/>
              </a:ext>
            </a:extLst>
          </p:cNvPr>
          <p:cNvSpPr txBox="1"/>
          <p:nvPr/>
        </p:nvSpPr>
        <p:spPr>
          <a:xfrm>
            <a:off x="2360482" y="4583422"/>
            <a:ext cx="846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딸기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A90B7D5-F2B2-4057-AF1C-8252ED588978}"/>
              </a:ext>
            </a:extLst>
          </p:cNvPr>
          <p:cNvSpPr txBox="1"/>
          <p:nvPr/>
        </p:nvSpPr>
        <p:spPr>
          <a:xfrm>
            <a:off x="3826290" y="3257593"/>
            <a:ext cx="892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바나나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BEA6C0-7C19-43A3-AD68-987D4235159C}"/>
              </a:ext>
            </a:extLst>
          </p:cNvPr>
          <p:cNvSpPr txBox="1"/>
          <p:nvPr/>
        </p:nvSpPr>
        <p:spPr>
          <a:xfrm>
            <a:off x="5376277" y="3260013"/>
            <a:ext cx="846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배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FF57442-0108-4FB4-802F-024C4A9E1030}"/>
              </a:ext>
            </a:extLst>
          </p:cNvPr>
          <p:cNvSpPr txBox="1"/>
          <p:nvPr/>
        </p:nvSpPr>
        <p:spPr>
          <a:xfrm>
            <a:off x="3740014" y="4560645"/>
            <a:ext cx="959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복숭아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EC7A12-2C63-4475-97F6-CB8C7C217D0C}"/>
              </a:ext>
            </a:extLst>
          </p:cNvPr>
          <p:cNvSpPr txBox="1"/>
          <p:nvPr/>
        </p:nvSpPr>
        <p:spPr>
          <a:xfrm>
            <a:off x="5170433" y="4566898"/>
            <a:ext cx="95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오렌지</a:t>
            </a:r>
          </a:p>
        </p:txBody>
      </p:sp>
      <p:pic>
        <p:nvPicPr>
          <p:cNvPr id="57" name="Picture 26" descr="체, 과일, 빨강, 식량 아이콘">
            <a:extLst>
              <a:ext uri="{FF2B5EF4-FFF2-40B4-BE49-F238E27FC236}">
                <a16:creationId xmlns:a16="http://schemas.microsoft.com/office/drawing/2014/main" id="{08E4A32E-2AF8-4E09-AB3A-67E54C3A29C6}"/>
              </a:ext>
            </a:extLst>
          </p:cNvPr>
          <p:cNvPicPr>
            <a:picLocks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772" y="133712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627A809-EC36-4D33-9259-0BB37B02271E}"/>
              </a:ext>
            </a:extLst>
          </p:cNvPr>
          <p:cNvSpPr txBox="1"/>
          <p:nvPr/>
        </p:nvSpPr>
        <p:spPr>
          <a:xfrm>
            <a:off x="6758555" y="1036317"/>
            <a:ext cx="134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[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드래그하기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]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3F9CD0C2-AAB3-4CAE-98EB-4EA76929FE7E}"/>
              </a:ext>
            </a:extLst>
          </p:cNvPr>
          <p:cNvSpPr/>
          <p:nvPr/>
        </p:nvSpPr>
        <p:spPr>
          <a:xfrm flipH="1">
            <a:off x="6405555" y="1632338"/>
            <a:ext cx="984525" cy="433139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9427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5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1E0BE73-2E06-4EBB-A579-F546E1A6D7DD}"/>
              </a:ext>
            </a:extLst>
          </p:cNvPr>
          <p:cNvSpPr/>
          <p:nvPr/>
        </p:nvSpPr>
        <p:spPr>
          <a:xfrm>
            <a:off x="2035491" y="1056902"/>
            <a:ext cx="9020175" cy="416823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4" name="Picture 4" descr="포도 아이콘">
            <a:extLst>
              <a:ext uri="{FF2B5EF4-FFF2-40B4-BE49-F238E27FC236}">
                <a16:creationId xmlns:a16="http://schemas.microsoft.com/office/drawing/2014/main" id="{B060F24A-7A91-43C6-8AC5-60B5C4579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331" y="1577877"/>
            <a:ext cx="1798816" cy="179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0BEEC96-50D5-4FD2-AF38-9277FFF102BE}"/>
              </a:ext>
            </a:extLst>
          </p:cNvPr>
          <p:cNvSpPr txBox="1"/>
          <p:nvPr/>
        </p:nvSpPr>
        <p:spPr>
          <a:xfrm>
            <a:off x="5926709" y="4028207"/>
            <a:ext cx="1798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A1FF4C-DB44-4017-8E8D-E00FED032AFA}"/>
              </a:ext>
            </a:extLst>
          </p:cNvPr>
          <p:cNvSpPr txBox="1"/>
          <p:nvPr/>
        </p:nvSpPr>
        <p:spPr>
          <a:xfrm>
            <a:off x="8544709" y="4028208"/>
            <a:ext cx="1290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124BB1-13E3-49E3-A7C0-656B0F64072E}"/>
              </a:ext>
            </a:extLst>
          </p:cNvPr>
          <p:cNvSpPr txBox="1"/>
          <p:nvPr/>
        </p:nvSpPr>
        <p:spPr>
          <a:xfrm>
            <a:off x="3490480" y="4028207"/>
            <a:ext cx="1452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수박</a:t>
            </a:r>
          </a:p>
        </p:txBody>
      </p:sp>
      <p:sp>
        <p:nvSpPr>
          <p:cNvPr id="38" name="자유형 23">
            <a:extLst>
              <a:ext uri="{FF2B5EF4-FFF2-40B4-BE49-F238E27FC236}">
                <a16:creationId xmlns:a16="http://schemas.microsoft.com/office/drawing/2014/main" id="{43838480-7DCB-446E-B50F-975DA1B50509}"/>
              </a:ext>
            </a:extLst>
          </p:cNvPr>
          <p:cNvSpPr/>
          <p:nvPr/>
        </p:nvSpPr>
        <p:spPr>
          <a:xfrm>
            <a:off x="580502" y="468559"/>
            <a:ext cx="2909978" cy="269475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그림</a:t>
            </a:r>
            <a:r>
              <a:rPr lang="en-US" altLang="ko-KR" sz="28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28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 한글</a:t>
            </a:r>
            <a:r>
              <a:rPr lang="en-US" altLang="ko-KR" sz="28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ko-KR" altLang="en-US" sz="28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BD7F975-DD3C-4F34-A7B4-3CE9F9167894}"/>
              </a:ext>
            </a:extLst>
          </p:cNvPr>
          <p:cNvSpPr/>
          <p:nvPr/>
        </p:nvSpPr>
        <p:spPr>
          <a:xfrm>
            <a:off x="3344748" y="3866987"/>
            <a:ext cx="1290917" cy="90543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ACDB96A-FBA8-46D4-B5D7-E9094F0250AC}"/>
              </a:ext>
            </a:extLst>
          </p:cNvPr>
          <p:cNvSpPr/>
          <p:nvPr/>
        </p:nvSpPr>
        <p:spPr>
          <a:xfrm>
            <a:off x="5761946" y="3866988"/>
            <a:ext cx="1290917" cy="90543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0B0CBD7-544A-411C-9FDA-4F1EAE7E0187}"/>
              </a:ext>
            </a:extLst>
          </p:cNvPr>
          <p:cNvSpPr/>
          <p:nvPr/>
        </p:nvSpPr>
        <p:spPr>
          <a:xfrm>
            <a:off x="8408806" y="3867876"/>
            <a:ext cx="1290917" cy="90543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2E7F862-5B40-4781-8839-B1AA12DF1B83}"/>
              </a:ext>
            </a:extLst>
          </p:cNvPr>
          <p:cNvCxnSpPr/>
          <p:nvPr/>
        </p:nvCxnSpPr>
        <p:spPr>
          <a:xfrm>
            <a:off x="6096000" y="3594847"/>
            <a:ext cx="277906" cy="4333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F4E81DE-07B6-4AD5-9ECE-2F908F3BA048}"/>
              </a:ext>
            </a:extLst>
          </p:cNvPr>
          <p:cNvCxnSpPr>
            <a:cxnSpLocks/>
          </p:cNvCxnSpPr>
          <p:nvPr/>
        </p:nvCxnSpPr>
        <p:spPr>
          <a:xfrm flipV="1">
            <a:off x="6347011" y="3594847"/>
            <a:ext cx="259976" cy="43336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B0D6F05-FC54-4B9B-9797-2B3670305C54}"/>
              </a:ext>
            </a:extLst>
          </p:cNvPr>
          <p:cNvSpPr/>
          <p:nvPr/>
        </p:nvSpPr>
        <p:spPr>
          <a:xfrm>
            <a:off x="2503083" y="1242676"/>
            <a:ext cx="1880658" cy="47854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문제</a:t>
            </a:r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2838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6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851EE6D-1F09-4FC0-BFF6-87AC34782E93}"/>
              </a:ext>
            </a:extLst>
          </p:cNvPr>
          <p:cNvSpPr/>
          <p:nvPr/>
        </p:nvSpPr>
        <p:spPr>
          <a:xfrm>
            <a:off x="2035491" y="1056902"/>
            <a:ext cx="9020175" cy="416823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4" name="Picture 4" descr="포도 아이콘">
            <a:extLst>
              <a:ext uri="{FF2B5EF4-FFF2-40B4-BE49-F238E27FC236}">
                <a16:creationId xmlns:a16="http://schemas.microsoft.com/office/drawing/2014/main" id="{29F0B5BF-30F4-4454-A5E9-677C50A9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103" y="3429000"/>
            <a:ext cx="1108535" cy="110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식품, 사과, 과일 아이콘">
            <a:extLst>
              <a:ext uri="{FF2B5EF4-FFF2-40B4-BE49-F238E27FC236}">
                <a16:creationId xmlns:a16="http://schemas.microsoft.com/office/drawing/2014/main" id="{F453A774-4231-4ADE-9761-2B879CF3B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233" y="3398320"/>
            <a:ext cx="1169894" cy="116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수박 식품 아이콘">
            <a:extLst>
              <a:ext uri="{FF2B5EF4-FFF2-40B4-BE49-F238E27FC236}">
                <a16:creationId xmlns:a16="http://schemas.microsoft.com/office/drawing/2014/main" id="{2E469DF2-1E15-4CE0-87A5-3A425598F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922" y="3468991"/>
            <a:ext cx="1108535" cy="110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CE1A04F-4F87-469B-9085-4AB0126A0923}"/>
              </a:ext>
            </a:extLst>
          </p:cNvPr>
          <p:cNvSpPr txBox="1"/>
          <p:nvPr/>
        </p:nvSpPr>
        <p:spPr>
          <a:xfrm>
            <a:off x="5632922" y="2057119"/>
            <a:ext cx="1290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사과</a:t>
            </a:r>
          </a:p>
        </p:txBody>
      </p:sp>
      <p:sp>
        <p:nvSpPr>
          <p:cNvPr id="38" name="자유형 23">
            <a:extLst>
              <a:ext uri="{FF2B5EF4-FFF2-40B4-BE49-F238E27FC236}">
                <a16:creationId xmlns:a16="http://schemas.microsoft.com/office/drawing/2014/main" id="{CEF66AEC-7AB9-49DF-87A6-29B9A3B30978}"/>
              </a:ext>
            </a:extLst>
          </p:cNvPr>
          <p:cNvSpPr/>
          <p:nvPr/>
        </p:nvSpPr>
        <p:spPr>
          <a:xfrm>
            <a:off x="580502" y="468559"/>
            <a:ext cx="2909978" cy="269475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그림</a:t>
            </a:r>
            <a:r>
              <a:rPr lang="en-US" altLang="ko-KR" sz="28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ko-KR" altLang="en-US" sz="28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 한글</a:t>
            </a:r>
            <a:r>
              <a:rPr lang="en-US" altLang="ko-KR" sz="28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28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03E1517-39F2-49C7-BB56-1425CBB828CF}"/>
              </a:ext>
            </a:extLst>
          </p:cNvPr>
          <p:cNvCxnSpPr/>
          <p:nvPr/>
        </p:nvCxnSpPr>
        <p:spPr>
          <a:xfrm>
            <a:off x="3409941" y="3179065"/>
            <a:ext cx="277906" cy="4333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E3B1F00-28C8-4200-A852-A7CF233ACC55}"/>
              </a:ext>
            </a:extLst>
          </p:cNvPr>
          <p:cNvCxnSpPr>
            <a:cxnSpLocks/>
          </p:cNvCxnSpPr>
          <p:nvPr/>
        </p:nvCxnSpPr>
        <p:spPr>
          <a:xfrm flipV="1">
            <a:off x="3660952" y="3179065"/>
            <a:ext cx="259976" cy="43336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038FB1A-DE7B-49B5-9990-17E6C2554480}"/>
              </a:ext>
            </a:extLst>
          </p:cNvPr>
          <p:cNvSpPr/>
          <p:nvPr/>
        </p:nvSpPr>
        <p:spPr>
          <a:xfrm>
            <a:off x="2503083" y="1242676"/>
            <a:ext cx="1880658" cy="47854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문제</a:t>
            </a:r>
            <a:r>
              <a:rPr lang="en-US" altLang="ko-KR" sz="2400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C965E91-6365-449F-8304-79FDCEB121EF}"/>
              </a:ext>
            </a:extLst>
          </p:cNvPr>
          <p:cNvSpPr/>
          <p:nvPr/>
        </p:nvSpPr>
        <p:spPr>
          <a:xfrm>
            <a:off x="3042388" y="3320352"/>
            <a:ext cx="1404106" cy="1386119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9AD7B1A-1A5E-4ADA-A93F-502AAA8253BA}"/>
              </a:ext>
            </a:extLst>
          </p:cNvPr>
          <p:cNvSpPr/>
          <p:nvPr/>
        </p:nvSpPr>
        <p:spPr>
          <a:xfrm>
            <a:off x="5576327" y="3320352"/>
            <a:ext cx="1404106" cy="1386119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26BB312-05FE-45EB-9D1E-69B058DF6871}"/>
              </a:ext>
            </a:extLst>
          </p:cNvPr>
          <p:cNvSpPr/>
          <p:nvPr/>
        </p:nvSpPr>
        <p:spPr>
          <a:xfrm>
            <a:off x="8110266" y="3320351"/>
            <a:ext cx="1404106" cy="1386119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014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7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82CE891-2442-412E-8CC2-152C53CF4A38}"/>
              </a:ext>
            </a:extLst>
          </p:cNvPr>
          <p:cNvSpPr/>
          <p:nvPr/>
        </p:nvSpPr>
        <p:spPr>
          <a:xfrm>
            <a:off x="2035491" y="1056902"/>
            <a:ext cx="9020175" cy="416823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Picture 4" descr="포도 아이콘">
            <a:extLst>
              <a:ext uri="{FF2B5EF4-FFF2-40B4-BE49-F238E27FC236}">
                <a16:creationId xmlns:a16="http://schemas.microsoft.com/office/drawing/2014/main" id="{C4BEF937-B37F-4649-8B44-223A31FDE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363" y="1246791"/>
            <a:ext cx="1108535" cy="110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식품, 사과, 과일 아이콘">
            <a:extLst>
              <a:ext uri="{FF2B5EF4-FFF2-40B4-BE49-F238E27FC236}">
                <a16:creationId xmlns:a16="http://schemas.microsoft.com/office/drawing/2014/main" id="{2B3FE405-509F-43B9-8388-D0AFB714E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363" y="2480416"/>
            <a:ext cx="1169894" cy="116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수박 식품 아이콘">
            <a:extLst>
              <a:ext uri="{FF2B5EF4-FFF2-40B4-BE49-F238E27FC236}">
                <a16:creationId xmlns:a16="http://schemas.microsoft.com/office/drawing/2014/main" id="{FDE64C0E-1391-4A79-857A-DFB135572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362" y="3766329"/>
            <a:ext cx="1108535" cy="110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A0C534-C1FD-407A-BB4F-E5075400AF72}"/>
              </a:ext>
            </a:extLst>
          </p:cNvPr>
          <p:cNvSpPr txBox="1"/>
          <p:nvPr/>
        </p:nvSpPr>
        <p:spPr>
          <a:xfrm>
            <a:off x="8577630" y="2848633"/>
            <a:ext cx="1798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CA7278-412B-417B-9F90-C767B9509B8B}"/>
              </a:ext>
            </a:extLst>
          </p:cNvPr>
          <p:cNvSpPr txBox="1"/>
          <p:nvPr/>
        </p:nvSpPr>
        <p:spPr>
          <a:xfrm>
            <a:off x="8544709" y="4028208"/>
            <a:ext cx="1290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D09613-AE51-4E7D-A4F6-4459CCEFB1AE}"/>
              </a:ext>
            </a:extLst>
          </p:cNvPr>
          <p:cNvSpPr txBox="1"/>
          <p:nvPr/>
        </p:nvSpPr>
        <p:spPr>
          <a:xfrm>
            <a:off x="8544709" y="1508670"/>
            <a:ext cx="1452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수박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CE160DB-F317-4CE2-95AB-E3B26621009A}"/>
              </a:ext>
            </a:extLst>
          </p:cNvPr>
          <p:cNvCxnSpPr/>
          <p:nvPr/>
        </p:nvCxnSpPr>
        <p:spPr>
          <a:xfrm>
            <a:off x="4173811" y="1733259"/>
            <a:ext cx="4370898" cy="1410229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11B3002-A285-4A85-9A5F-F12FEECD6BB9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240257" y="3065363"/>
            <a:ext cx="4134122" cy="1245971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5807D36-4AEA-4A14-A2EB-916ED7456AA3}"/>
              </a:ext>
            </a:extLst>
          </p:cNvPr>
          <p:cNvCxnSpPr>
            <a:endCxn id="28" idx="1"/>
          </p:cNvCxnSpPr>
          <p:nvPr/>
        </p:nvCxnSpPr>
        <p:spPr>
          <a:xfrm flipV="1">
            <a:off x="4240257" y="1801058"/>
            <a:ext cx="4304452" cy="2576226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580502" y="468559"/>
            <a:ext cx="2909978" cy="269475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그림</a:t>
            </a:r>
            <a:r>
              <a:rPr lang="en-US" altLang="ko-KR" sz="28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ko-KR" altLang="en-US" sz="28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 한글</a:t>
            </a:r>
            <a:r>
              <a:rPr lang="en-US" altLang="ko-KR" sz="28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ko-KR" altLang="en-US" sz="28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750076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8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82CE891-2442-412E-8CC2-152C53CF4A38}"/>
              </a:ext>
            </a:extLst>
          </p:cNvPr>
          <p:cNvSpPr/>
          <p:nvPr/>
        </p:nvSpPr>
        <p:spPr>
          <a:xfrm>
            <a:off x="2047992" y="1029661"/>
            <a:ext cx="9020175" cy="416823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580502" y="468559"/>
            <a:ext cx="2909978" cy="269475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통계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8E2158-B0D4-4EB0-A698-149945A9F3FB}"/>
              </a:ext>
            </a:extLst>
          </p:cNvPr>
          <p:cNvSpPr txBox="1"/>
          <p:nvPr/>
        </p:nvSpPr>
        <p:spPr>
          <a:xfrm>
            <a:off x="2883038" y="4050284"/>
            <a:ext cx="145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BE3CFB-E02F-4E96-9572-5F3037FE3E7A}"/>
              </a:ext>
            </a:extLst>
          </p:cNvPr>
          <p:cNvSpPr txBox="1"/>
          <p:nvPr/>
        </p:nvSpPr>
        <p:spPr>
          <a:xfrm>
            <a:off x="4178890" y="4059679"/>
            <a:ext cx="145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포도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579771-465A-4AB0-8A67-44BDB762B686}"/>
              </a:ext>
            </a:extLst>
          </p:cNvPr>
          <p:cNvSpPr txBox="1"/>
          <p:nvPr/>
        </p:nvSpPr>
        <p:spPr>
          <a:xfrm>
            <a:off x="5526818" y="4059228"/>
            <a:ext cx="145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멜론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CECCB5-1A4D-4439-9B1A-905F174637C1}"/>
              </a:ext>
            </a:extLst>
          </p:cNvPr>
          <p:cNvSpPr txBox="1"/>
          <p:nvPr/>
        </p:nvSpPr>
        <p:spPr>
          <a:xfrm>
            <a:off x="6669107" y="4128737"/>
            <a:ext cx="1495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바나나</a:t>
            </a:r>
          </a:p>
        </p:txBody>
      </p:sp>
      <p:sp>
        <p:nvSpPr>
          <p:cNvPr id="33" name="모서리가 둥근 직사각형 19">
            <a:extLst>
              <a:ext uri="{FF2B5EF4-FFF2-40B4-BE49-F238E27FC236}">
                <a16:creationId xmlns:a16="http://schemas.microsoft.com/office/drawing/2014/main" id="{7B5A6A95-0EA0-46BE-850F-3EE33A12C5DA}"/>
              </a:ext>
            </a:extLst>
          </p:cNvPr>
          <p:cNvSpPr/>
          <p:nvPr/>
        </p:nvSpPr>
        <p:spPr>
          <a:xfrm>
            <a:off x="2916368" y="4590451"/>
            <a:ext cx="853556" cy="375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15 %</a:t>
            </a:r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308F479-3E09-44E3-B6E1-D85035804F95}"/>
              </a:ext>
            </a:extLst>
          </p:cNvPr>
          <p:cNvSpPr/>
          <p:nvPr/>
        </p:nvSpPr>
        <p:spPr>
          <a:xfrm>
            <a:off x="3198756" y="3544011"/>
            <a:ext cx="260058" cy="523220"/>
          </a:xfrm>
          <a:prstGeom prst="rect">
            <a:avLst/>
          </a:prstGeom>
          <a:solidFill>
            <a:srgbClr val="64AFCA"/>
          </a:solidFill>
          <a:ln>
            <a:solidFill>
              <a:srgbClr val="64A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1CD37A9-1C39-4FEF-B6B9-28DDE83DEFDA}"/>
              </a:ext>
            </a:extLst>
          </p:cNvPr>
          <p:cNvSpPr/>
          <p:nvPr/>
        </p:nvSpPr>
        <p:spPr>
          <a:xfrm>
            <a:off x="4514944" y="2833393"/>
            <a:ext cx="260058" cy="1226286"/>
          </a:xfrm>
          <a:prstGeom prst="rect">
            <a:avLst/>
          </a:prstGeom>
          <a:solidFill>
            <a:srgbClr val="64AFCA"/>
          </a:solidFill>
          <a:ln>
            <a:solidFill>
              <a:srgbClr val="64A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9596C2-30BC-4FAD-835A-BF05D96076A7}"/>
              </a:ext>
            </a:extLst>
          </p:cNvPr>
          <p:cNvSpPr/>
          <p:nvPr/>
        </p:nvSpPr>
        <p:spPr>
          <a:xfrm>
            <a:off x="5814983" y="2832941"/>
            <a:ext cx="260058" cy="1226285"/>
          </a:xfrm>
          <a:prstGeom prst="rect">
            <a:avLst/>
          </a:prstGeom>
          <a:solidFill>
            <a:srgbClr val="64AFCA"/>
          </a:solidFill>
          <a:ln>
            <a:solidFill>
              <a:srgbClr val="64A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23E94E-6127-40A9-B106-E257886B363E}"/>
              </a:ext>
            </a:extLst>
          </p:cNvPr>
          <p:cNvSpPr/>
          <p:nvPr/>
        </p:nvSpPr>
        <p:spPr>
          <a:xfrm>
            <a:off x="7047233" y="2603754"/>
            <a:ext cx="267848" cy="1477629"/>
          </a:xfrm>
          <a:prstGeom prst="rect">
            <a:avLst/>
          </a:prstGeom>
          <a:solidFill>
            <a:srgbClr val="64AFCA"/>
          </a:solidFill>
          <a:ln>
            <a:solidFill>
              <a:srgbClr val="64A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19">
            <a:extLst>
              <a:ext uri="{FF2B5EF4-FFF2-40B4-BE49-F238E27FC236}">
                <a16:creationId xmlns:a16="http://schemas.microsoft.com/office/drawing/2014/main" id="{A14E2641-1978-49A5-BBF7-39577C628CBE}"/>
              </a:ext>
            </a:extLst>
          </p:cNvPr>
          <p:cNvSpPr/>
          <p:nvPr/>
        </p:nvSpPr>
        <p:spPr>
          <a:xfrm>
            <a:off x="4218195" y="4605341"/>
            <a:ext cx="853556" cy="375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30 %</a:t>
            </a:r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0" name="모서리가 둥근 직사각형 19">
            <a:extLst>
              <a:ext uri="{FF2B5EF4-FFF2-40B4-BE49-F238E27FC236}">
                <a16:creationId xmlns:a16="http://schemas.microsoft.com/office/drawing/2014/main" id="{54800B49-54DC-4D97-AF08-6F08FE195B4D}"/>
              </a:ext>
            </a:extLst>
          </p:cNvPr>
          <p:cNvSpPr/>
          <p:nvPr/>
        </p:nvSpPr>
        <p:spPr>
          <a:xfrm>
            <a:off x="5526818" y="4598150"/>
            <a:ext cx="853556" cy="3756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30 %</a:t>
            </a:r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모서리가 둥근 직사각형 19">
            <a:extLst>
              <a:ext uri="{FF2B5EF4-FFF2-40B4-BE49-F238E27FC236}">
                <a16:creationId xmlns:a16="http://schemas.microsoft.com/office/drawing/2014/main" id="{B9AE771E-A821-48F4-A349-5C6616215A5A}"/>
              </a:ext>
            </a:extLst>
          </p:cNvPr>
          <p:cNvSpPr/>
          <p:nvPr/>
        </p:nvSpPr>
        <p:spPr>
          <a:xfrm>
            <a:off x="6803258" y="4630923"/>
            <a:ext cx="879124" cy="3437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50 %</a:t>
            </a:r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0CD168-AEB8-42A4-A076-CF4202A6BB5C}"/>
              </a:ext>
            </a:extLst>
          </p:cNvPr>
          <p:cNvSpPr txBox="1"/>
          <p:nvPr/>
        </p:nvSpPr>
        <p:spPr>
          <a:xfrm>
            <a:off x="7955947" y="4128737"/>
            <a:ext cx="1495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오렌지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1316B0C-ABFB-4259-94D1-319C39123030}"/>
              </a:ext>
            </a:extLst>
          </p:cNvPr>
          <p:cNvSpPr/>
          <p:nvPr/>
        </p:nvSpPr>
        <p:spPr>
          <a:xfrm>
            <a:off x="8334073" y="2206306"/>
            <a:ext cx="267848" cy="1875078"/>
          </a:xfrm>
          <a:prstGeom prst="rect">
            <a:avLst/>
          </a:prstGeom>
          <a:solidFill>
            <a:srgbClr val="64AFCA"/>
          </a:solidFill>
          <a:ln>
            <a:solidFill>
              <a:srgbClr val="64A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19">
            <a:extLst>
              <a:ext uri="{FF2B5EF4-FFF2-40B4-BE49-F238E27FC236}">
                <a16:creationId xmlns:a16="http://schemas.microsoft.com/office/drawing/2014/main" id="{43C26A36-2326-4C08-804D-C7F2A6F3A7C2}"/>
              </a:ext>
            </a:extLst>
          </p:cNvPr>
          <p:cNvSpPr/>
          <p:nvPr/>
        </p:nvSpPr>
        <p:spPr>
          <a:xfrm>
            <a:off x="8090098" y="4630923"/>
            <a:ext cx="879124" cy="3437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60 %</a:t>
            </a:r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6556DF-B5B8-41CF-8F1D-564FEBFF0E71}"/>
              </a:ext>
            </a:extLst>
          </p:cNvPr>
          <p:cNvSpPr txBox="1"/>
          <p:nvPr/>
        </p:nvSpPr>
        <p:spPr>
          <a:xfrm>
            <a:off x="9396115" y="4139285"/>
            <a:ext cx="1495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딸기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C7488F5-1879-4108-8E01-BF6EB70B8AB3}"/>
              </a:ext>
            </a:extLst>
          </p:cNvPr>
          <p:cNvSpPr/>
          <p:nvPr/>
        </p:nvSpPr>
        <p:spPr>
          <a:xfrm>
            <a:off x="9676455" y="1786856"/>
            <a:ext cx="267848" cy="2305076"/>
          </a:xfrm>
          <a:prstGeom prst="rect">
            <a:avLst/>
          </a:prstGeom>
          <a:solidFill>
            <a:srgbClr val="64AFCA"/>
          </a:solidFill>
          <a:ln>
            <a:solidFill>
              <a:srgbClr val="64A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19">
            <a:extLst>
              <a:ext uri="{FF2B5EF4-FFF2-40B4-BE49-F238E27FC236}">
                <a16:creationId xmlns:a16="http://schemas.microsoft.com/office/drawing/2014/main" id="{BB0A9DD7-182A-495A-9DDE-603D630AF35A}"/>
              </a:ext>
            </a:extLst>
          </p:cNvPr>
          <p:cNvSpPr/>
          <p:nvPr/>
        </p:nvSpPr>
        <p:spPr>
          <a:xfrm>
            <a:off x="9432480" y="4641471"/>
            <a:ext cx="879124" cy="3437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75 %</a:t>
            </a:r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D22BDA-1ECC-45ED-B316-532E68348407}"/>
              </a:ext>
            </a:extLst>
          </p:cNvPr>
          <p:cNvSpPr txBox="1"/>
          <p:nvPr/>
        </p:nvSpPr>
        <p:spPr>
          <a:xfrm>
            <a:off x="2422092" y="1263636"/>
            <a:ext cx="2352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[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 횟수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5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번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]</a:t>
            </a:r>
            <a:r>
              <a:rPr lang="ko-KR" altLang="en-US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6404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D7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853113"/>
            <a:ext cx="12192000" cy="704850"/>
          </a:xfrm>
          <a:prstGeom prst="rect">
            <a:avLst/>
          </a:prstGeom>
          <a:gradFill flip="none" rotWithShape="1">
            <a:gsLst>
              <a:gs pos="12000">
                <a:srgbClr val="A47D60"/>
              </a:gs>
              <a:gs pos="12000">
                <a:srgbClr val="86664D"/>
              </a:gs>
            </a:gsLst>
            <a:lin ang="54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585912" y="6184107"/>
            <a:ext cx="9020175" cy="4667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8000">
                <a:srgbClr val="A47D60"/>
              </a:gs>
              <a:gs pos="68000">
                <a:srgbClr val="86664D"/>
              </a:gs>
            </a:gsLst>
            <a:lin ang="5400000" scaled="1"/>
            <a:tileRect/>
          </a:gra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114444" y="5178259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85528" y="5377827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D80F2D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03083" y="5243768"/>
            <a:ext cx="117701" cy="65008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04597" y="5303108"/>
            <a:ext cx="117701" cy="65008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35491" y="5520929"/>
            <a:ext cx="852487" cy="650080"/>
          </a:xfrm>
          <a:prstGeom prst="roundRect">
            <a:avLst>
              <a:gd name="adj" fmla="val 11290"/>
            </a:avLst>
          </a:prstGeom>
          <a:solidFill>
            <a:srgbClr val="A99280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PAGE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8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148233" y="5793415"/>
            <a:ext cx="1152000" cy="378613"/>
            <a:chOff x="7125147" y="5808713"/>
            <a:chExt cx="1152000" cy="37861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198877" y="5966263"/>
              <a:ext cx="1004541" cy="221063"/>
            </a:xfrm>
            <a:prstGeom prst="roundRect">
              <a:avLst>
                <a:gd name="adj" fmla="val 30679"/>
              </a:avLst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125147" y="5845969"/>
              <a:ext cx="1152000" cy="10800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621852" y="5808713"/>
              <a:ext cx="158589" cy="152400"/>
            </a:xfrm>
            <a:prstGeom prst="roundRect">
              <a:avLst>
                <a:gd name="adj" fmla="val 11290"/>
              </a:avLst>
            </a:prstGeom>
            <a:solidFill>
              <a:schemeClr val="tx1">
                <a:lumMod val="95000"/>
                <a:lumOff val="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자유형 23">
            <a:extLst>
              <a:ext uri="{FF2B5EF4-FFF2-40B4-BE49-F238E27FC236}">
                <a16:creationId xmlns:a16="http://schemas.microsoft.com/office/drawing/2014/main" id="{9DCF554D-0397-4D6A-8F84-BDF9C4D9BA70}"/>
              </a:ext>
            </a:extLst>
          </p:cNvPr>
          <p:cNvSpPr/>
          <p:nvPr/>
        </p:nvSpPr>
        <p:spPr>
          <a:xfrm>
            <a:off x="273809" y="273769"/>
            <a:ext cx="3404120" cy="45719"/>
          </a:xfrm>
          <a:custGeom>
            <a:avLst/>
            <a:gdLst>
              <a:gd name="connsiteX0" fmla="*/ 1239214 w 11416847"/>
              <a:gd name="connsiteY0" fmla="*/ 275576 h 5256652"/>
              <a:gd name="connsiteX1" fmla="*/ 84182 w 11416847"/>
              <a:gd name="connsiteY1" fmla="*/ 1382481 h 5256652"/>
              <a:gd name="connsiteX2" fmla="*/ 2875509 w 11416847"/>
              <a:gd name="connsiteY2" fmla="*/ 59008 h 5256652"/>
              <a:gd name="connsiteX3" fmla="*/ 60119 w 11416847"/>
              <a:gd name="connsiteY3" fmla="*/ 2778144 h 5256652"/>
              <a:gd name="connsiteX4" fmla="*/ 4752435 w 11416847"/>
              <a:gd name="connsiteY4" fmla="*/ 10881 h 5256652"/>
              <a:gd name="connsiteX5" fmla="*/ 11993 w 11416847"/>
              <a:gd name="connsiteY5" fmla="*/ 4053492 h 5256652"/>
              <a:gd name="connsiteX6" fmla="*/ 6484982 w 11416847"/>
              <a:gd name="connsiteY6" fmla="*/ 83071 h 5256652"/>
              <a:gd name="connsiteX7" fmla="*/ 204498 w 11416847"/>
              <a:gd name="connsiteY7" fmla="*/ 5256650 h 5256652"/>
              <a:gd name="connsiteX8" fmla="*/ 8289719 w 11416847"/>
              <a:gd name="connsiteY8" fmla="*/ 107134 h 5256652"/>
              <a:gd name="connsiteX9" fmla="*/ 2418309 w 11416847"/>
              <a:gd name="connsiteY9" fmla="*/ 5088208 h 5256652"/>
              <a:gd name="connsiteX10" fmla="*/ 9853824 w 11416847"/>
              <a:gd name="connsiteY10" fmla="*/ 83071 h 5256652"/>
              <a:gd name="connsiteX11" fmla="*/ 4415551 w 11416847"/>
              <a:gd name="connsiteY11" fmla="*/ 5232587 h 5256652"/>
              <a:gd name="connsiteX12" fmla="*/ 11201361 w 11416847"/>
              <a:gd name="connsiteY12" fmla="*/ 347765 h 5256652"/>
              <a:gd name="connsiteX13" fmla="*/ 6244351 w 11416847"/>
              <a:gd name="connsiteY13" fmla="*/ 5112271 h 5256652"/>
              <a:gd name="connsiteX14" fmla="*/ 11177298 w 11416847"/>
              <a:gd name="connsiteY14" fmla="*/ 1935934 h 5256652"/>
              <a:gd name="connsiteX15" fmla="*/ 8530351 w 11416847"/>
              <a:gd name="connsiteY15" fmla="*/ 5088208 h 5256652"/>
              <a:gd name="connsiteX16" fmla="*/ 11393867 w 11416847"/>
              <a:gd name="connsiteY16" fmla="*/ 3211281 h 5256652"/>
              <a:gd name="connsiteX17" fmla="*/ 9950077 w 11416847"/>
              <a:gd name="connsiteY17" fmla="*/ 5160397 h 5256652"/>
              <a:gd name="connsiteX18" fmla="*/ 11321677 w 11416847"/>
              <a:gd name="connsiteY18" fmla="*/ 4631008 h 525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16847" h="5256652">
                <a:moveTo>
                  <a:pt x="1239214" y="275576"/>
                </a:moveTo>
                <a:cubicBezTo>
                  <a:pt x="525340" y="847076"/>
                  <a:pt x="-188534" y="1418576"/>
                  <a:pt x="84182" y="1382481"/>
                </a:cubicBezTo>
                <a:cubicBezTo>
                  <a:pt x="356898" y="1346386"/>
                  <a:pt x="2879519" y="-173602"/>
                  <a:pt x="2875509" y="59008"/>
                </a:cubicBezTo>
                <a:cubicBezTo>
                  <a:pt x="2871499" y="291618"/>
                  <a:pt x="-252702" y="2786165"/>
                  <a:pt x="60119" y="2778144"/>
                </a:cubicBezTo>
                <a:cubicBezTo>
                  <a:pt x="372940" y="2770123"/>
                  <a:pt x="4760456" y="-201677"/>
                  <a:pt x="4752435" y="10881"/>
                </a:cubicBezTo>
                <a:cubicBezTo>
                  <a:pt x="4744414" y="223439"/>
                  <a:pt x="-276765" y="4041460"/>
                  <a:pt x="11993" y="4053492"/>
                </a:cubicBezTo>
                <a:cubicBezTo>
                  <a:pt x="300751" y="4065524"/>
                  <a:pt x="6452898" y="-117455"/>
                  <a:pt x="6484982" y="83071"/>
                </a:cubicBezTo>
                <a:cubicBezTo>
                  <a:pt x="6517066" y="283597"/>
                  <a:pt x="-96291" y="5252640"/>
                  <a:pt x="204498" y="5256650"/>
                </a:cubicBezTo>
                <a:cubicBezTo>
                  <a:pt x="505287" y="5260660"/>
                  <a:pt x="7920751" y="135208"/>
                  <a:pt x="8289719" y="107134"/>
                </a:cubicBezTo>
                <a:cubicBezTo>
                  <a:pt x="8658687" y="79060"/>
                  <a:pt x="2157625" y="5092218"/>
                  <a:pt x="2418309" y="5088208"/>
                </a:cubicBezTo>
                <a:cubicBezTo>
                  <a:pt x="2678993" y="5084198"/>
                  <a:pt x="9520950" y="59008"/>
                  <a:pt x="9853824" y="83071"/>
                </a:cubicBezTo>
                <a:cubicBezTo>
                  <a:pt x="10186698" y="107134"/>
                  <a:pt x="4190962" y="5188471"/>
                  <a:pt x="4415551" y="5232587"/>
                </a:cubicBezTo>
                <a:cubicBezTo>
                  <a:pt x="4640141" y="5276703"/>
                  <a:pt x="10896561" y="367818"/>
                  <a:pt x="11201361" y="347765"/>
                </a:cubicBezTo>
                <a:cubicBezTo>
                  <a:pt x="11506161" y="327712"/>
                  <a:pt x="6248361" y="4847576"/>
                  <a:pt x="6244351" y="5112271"/>
                </a:cubicBezTo>
                <a:cubicBezTo>
                  <a:pt x="6240341" y="5376966"/>
                  <a:pt x="10796298" y="1939945"/>
                  <a:pt x="11177298" y="1935934"/>
                </a:cubicBezTo>
                <a:cubicBezTo>
                  <a:pt x="11558298" y="1931924"/>
                  <a:pt x="8494256" y="4875650"/>
                  <a:pt x="8530351" y="5088208"/>
                </a:cubicBezTo>
                <a:cubicBezTo>
                  <a:pt x="8566446" y="5300766"/>
                  <a:pt x="11157246" y="3199250"/>
                  <a:pt x="11393867" y="3211281"/>
                </a:cubicBezTo>
                <a:cubicBezTo>
                  <a:pt x="11630488" y="3223312"/>
                  <a:pt x="9962109" y="4923776"/>
                  <a:pt x="9950077" y="5160397"/>
                </a:cubicBezTo>
                <a:cubicBezTo>
                  <a:pt x="9938045" y="5397018"/>
                  <a:pt x="10629861" y="5014013"/>
                  <a:pt x="11321677" y="4631008"/>
                </a:cubicBezTo>
              </a:path>
            </a:pathLst>
          </a:custGeom>
          <a:noFill/>
          <a:ln w="454025" cap="rnd">
            <a:solidFill>
              <a:schemeClr val="bg1"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err="1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WireFrame</a:t>
            </a:r>
            <a:r>
              <a:rPr lang="en-US" altLang="ko-KR" sz="22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-Home</a:t>
            </a:r>
            <a:r>
              <a:rPr lang="ko-KR" altLang="en-US" sz="2200" dirty="0">
                <a:solidFill>
                  <a:prstClr val="white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화면</a:t>
            </a:r>
          </a:p>
        </p:txBody>
      </p:sp>
      <p:pic>
        <p:nvPicPr>
          <p:cNvPr id="3" name="그림 2" descr="스크린샷, 화면이(가) 표시된 사진&#10;&#10;자동 생성된 설명">
            <a:extLst>
              <a:ext uri="{FF2B5EF4-FFF2-40B4-BE49-F238E27FC236}">
                <a16:creationId xmlns:a16="http://schemas.microsoft.com/office/drawing/2014/main" id="{4244E93D-701C-4C61-ACC9-6387041F5B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9"/>
          <a:stretch/>
        </p:blipFill>
        <p:spPr>
          <a:xfrm>
            <a:off x="528069" y="1040210"/>
            <a:ext cx="5387788" cy="4092181"/>
          </a:xfrm>
          <a:prstGeom prst="rect">
            <a:avLst/>
          </a:prstGeom>
        </p:spPr>
      </p:pic>
      <p:pic>
        <p:nvPicPr>
          <p:cNvPr id="13" name="그림 12" descr="스크린샷, 컴퓨터, 화면이(가) 표시된 사진&#10;&#10;자동 생성된 설명">
            <a:extLst>
              <a:ext uri="{FF2B5EF4-FFF2-40B4-BE49-F238E27FC236}">
                <a16:creationId xmlns:a16="http://schemas.microsoft.com/office/drawing/2014/main" id="{6B97FAA9-4276-4A8E-BDB1-C2794BD440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9"/>
          <a:stretch/>
        </p:blipFill>
        <p:spPr>
          <a:xfrm>
            <a:off x="6276146" y="1040208"/>
            <a:ext cx="5554128" cy="409218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58231B5-63B9-4DE7-BC52-2E3857429672}"/>
              </a:ext>
            </a:extLst>
          </p:cNvPr>
          <p:cNvSpPr txBox="1"/>
          <p:nvPr/>
        </p:nvSpPr>
        <p:spPr>
          <a:xfrm>
            <a:off x="1975869" y="4765526"/>
            <a:ext cx="249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전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home&gt;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9862309"/>
      </p:ext>
    </p:extLst>
  </p:cSld>
  <p:clrMapOvr>
    <a:masterClrMapping/>
  </p:clrMapOvr>
</p:sld>
</file>

<file path=ppt/theme/theme1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314</Words>
  <Application>Microsoft Office PowerPoint</Application>
  <PresentationFormat>와이드스크린</PresentationFormat>
  <Paragraphs>140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Microsoft GothicNeo</vt:lpstr>
      <vt:lpstr>맑은 고딕</vt:lpstr>
      <vt:lpstr>Arial</vt:lpstr>
      <vt:lpstr>9_Office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정 제원</cp:lastModifiedBy>
  <cp:revision>107</cp:revision>
  <dcterms:created xsi:type="dcterms:W3CDTF">2019-04-04T08:27:38Z</dcterms:created>
  <dcterms:modified xsi:type="dcterms:W3CDTF">2019-11-17T11:05:39Z</dcterms:modified>
</cp:coreProperties>
</file>